
<file path=[Content_Types].xml><?xml version="1.0" encoding="utf-8"?>
<Types xmlns="http://schemas.openxmlformats.org/package/2006/content-types">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12192000"/>
  <p:notesSz cx="6797675" cy="9926625"/>
  <p:embeddedFontLst>
    <p:embeddedFont>
      <p:font typeface="Gill Sans"/>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1" roundtripDataSignature="AMtx7mgZj3jye6xIatHTaRst0nMMCGjRw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GillSans-bold.fntdata"/><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GillSans-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1: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3: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4: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5: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6: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7: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8: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8: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9: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9: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0: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0: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1: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2: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2: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4: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4: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2"/>
        </a:solidFill>
      </p:bgPr>
    </p:bg>
    <p:spTree>
      <p:nvGrpSpPr>
        <p:cNvPr id="11" name="Shape 11"/>
        <p:cNvGrpSpPr/>
        <p:nvPr/>
      </p:nvGrpSpPr>
      <p:grpSpPr>
        <a:xfrm>
          <a:off x="0" y="0"/>
          <a:ext cx="0" cy="0"/>
          <a:chOff x="0" y="0"/>
          <a:chExt cx="0" cy="0"/>
        </a:xfrm>
      </p:grpSpPr>
      <p:sp>
        <p:nvSpPr>
          <p:cNvPr id="12" name="Google Shape;12;p18"/>
          <p:cNvSpPr txBox="1"/>
          <p:nvPr>
            <p:ph type="ctrTitle"/>
          </p:nvPr>
        </p:nvSpPr>
        <p:spPr>
          <a:xfrm>
            <a:off x="1600200" y="2386744"/>
            <a:ext cx="8991600" cy="1645920"/>
          </a:xfrm>
          <a:prstGeom prst="rect">
            <a:avLst/>
          </a:prstGeom>
          <a:solidFill>
            <a:srgbClr val="FFFFFF"/>
          </a:solidFill>
          <a:ln cap="flat" cmpd="sng" w="38100">
            <a:solidFill>
              <a:srgbClr val="404040"/>
            </a:solidFill>
            <a:prstDash val="solid"/>
            <a:round/>
            <a:headEnd len="sm" w="sm" type="none"/>
            <a:tailEnd len="sm" w="sm" type="none"/>
          </a:ln>
        </p:spPr>
        <p:txBody>
          <a:bodyPr anchorCtr="1" anchor="ctr" bIns="182875" lIns="274300" spcFirstLastPara="1" rIns="274300" wrap="square" tIns="182875">
            <a:normAutofit/>
          </a:bodyPr>
          <a:lstStyle>
            <a:lvl1pPr lvl="0" algn="ctr">
              <a:lnSpc>
                <a:spcPct val="90000"/>
              </a:lnSpc>
              <a:spcBef>
                <a:spcPts val="0"/>
              </a:spcBef>
              <a:spcAft>
                <a:spcPts val="0"/>
              </a:spcAft>
              <a:buClr>
                <a:srgbClr val="262626"/>
              </a:buClr>
              <a:buSzPts val="3800"/>
              <a:buFont typeface="Gill Sans"/>
              <a:buNone/>
              <a:defRPr sz="38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8"/>
          <p:cNvSpPr txBox="1"/>
          <p:nvPr>
            <p:ph idx="1" type="subTitle"/>
          </p:nvPr>
        </p:nvSpPr>
        <p:spPr>
          <a:xfrm>
            <a:off x="2695194" y="4352544"/>
            <a:ext cx="6801612" cy="1239894"/>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1000"/>
              </a:spcBef>
              <a:spcAft>
                <a:spcPts val="0"/>
              </a:spcAft>
              <a:buSzPts val="2000"/>
              <a:buNone/>
              <a:defRPr sz="2000">
                <a:solidFill>
                  <a:srgbClr val="FEFEFE"/>
                </a:solidFill>
              </a:defRPr>
            </a:lvl1pPr>
            <a:lvl2pPr lvl="1" algn="ctr">
              <a:lnSpc>
                <a:spcPct val="100000"/>
              </a:lnSpc>
              <a:spcBef>
                <a:spcPts val="1000"/>
              </a:spcBef>
              <a:spcAft>
                <a:spcPts val="0"/>
              </a:spcAft>
              <a:buSzPts val="2000"/>
              <a:buNone/>
              <a:defRPr sz="2000"/>
            </a:lvl2pPr>
            <a:lvl3pPr lvl="2" algn="ctr">
              <a:lnSpc>
                <a:spcPct val="100000"/>
              </a:lnSpc>
              <a:spcBef>
                <a:spcPts val="1000"/>
              </a:spcBef>
              <a:spcAft>
                <a:spcPts val="0"/>
              </a:spcAft>
              <a:buSzPts val="1800"/>
              <a:buNone/>
              <a:defRPr sz="1800"/>
            </a:lvl3pPr>
            <a:lvl4pPr lvl="3" algn="ctr">
              <a:lnSpc>
                <a:spcPct val="100000"/>
              </a:lnSpc>
              <a:spcBef>
                <a:spcPts val="1000"/>
              </a:spcBef>
              <a:spcAft>
                <a:spcPts val="0"/>
              </a:spcAft>
              <a:buSzPts val="1600"/>
              <a:buNone/>
              <a:defRPr sz="1600"/>
            </a:lvl4pPr>
            <a:lvl5pPr lvl="4" algn="ctr">
              <a:lnSpc>
                <a:spcPct val="100000"/>
              </a:lnSpc>
              <a:spcBef>
                <a:spcPts val="1000"/>
              </a:spcBef>
              <a:spcAft>
                <a:spcPts val="0"/>
              </a:spcAft>
              <a:buSzPts val="1600"/>
              <a:buNone/>
              <a:defRPr sz="1600"/>
            </a:lvl5pPr>
            <a:lvl6pPr lvl="5" algn="ctr">
              <a:lnSpc>
                <a:spcPct val="100000"/>
              </a:lnSpc>
              <a:spcBef>
                <a:spcPts val="1000"/>
              </a:spcBef>
              <a:spcAft>
                <a:spcPts val="0"/>
              </a:spcAft>
              <a:buSzPts val="1600"/>
              <a:buNone/>
              <a:defRPr sz="1600"/>
            </a:lvl6pPr>
            <a:lvl7pPr lvl="6" algn="ctr">
              <a:lnSpc>
                <a:spcPct val="100000"/>
              </a:lnSpc>
              <a:spcBef>
                <a:spcPts val="1000"/>
              </a:spcBef>
              <a:spcAft>
                <a:spcPts val="0"/>
              </a:spcAft>
              <a:buSzPts val="1600"/>
              <a:buNone/>
              <a:defRPr sz="1600"/>
            </a:lvl7pPr>
            <a:lvl8pPr lvl="7" algn="ctr">
              <a:lnSpc>
                <a:spcPct val="100000"/>
              </a:lnSpc>
              <a:spcBef>
                <a:spcPts val="1000"/>
              </a:spcBef>
              <a:spcAft>
                <a:spcPts val="0"/>
              </a:spcAft>
              <a:buSzPts val="1600"/>
              <a:buNone/>
              <a:defRPr sz="1600"/>
            </a:lvl8pPr>
            <a:lvl9pPr lvl="8" algn="ctr">
              <a:lnSpc>
                <a:spcPct val="100000"/>
              </a:lnSpc>
              <a:spcBef>
                <a:spcPts val="1000"/>
              </a:spcBef>
              <a:spcAft>
                <a:spcPts val="0"/>
              </a:spcAft>
              <a:buSzPts val="1600"/>
              <a:buNone/>
              <a:defRPr sz="1600"/>
            </a:lvl9pPr>
          </a:lstStyle>
          <a:p/>
        </p:txBody>
      </p:sp>
      <p:sp>
        <p:nvSpPr>
          <p:cNvPr id="14" name="Google Shape;14;p18"/>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8"/>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8"/>
          <p:cNvSpPr/>
          <p:nvPr>
            <p:ph idx="12" type="sldNum"/>
          </p:nvPr>
        </p:nvSpPr>
        <p:spPr>
          <a:xfrm>
            <a:off x="10758922" y="6217920"/>
            <a:ext cx="365760" cy="365760"/>
          </a:xfrm>
          <a:prstGeom prst="ellipse">
            <a:avLst/>
          </a:prstGeom>
          <a:solidFill>
            <a:srgbClr val="1D1D1D">
              <a:alpha val="70196"/>
            </a:srgbClr>
          </a:solidFill>
          <a:ln>
            <a:noFill/>
          </a:ln>
        </p:spPr>
        <p:txBody>
          <a:bodyPr anchorCtr="0" anchor="ctr" bIns="45700" lIns="18275" spcFirstLastPara="1" rIns="1827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19"/>
          <p:cNvSpPr txBox="1"/>
          <p:nvPr>
            <p:ph type="title"/>
          </p:nvPr>
        </p:nvSpPr>
        <p:spPr>
          <a:xfrm>
            <a:off x="2231136" y="964692"/>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9"/>
          <p:cNvSpPr txBox="1"/>
          <p:nvPr>
            <p:ph idx="1" type="body"/>
          </p:nvPr>
        </p:nvSpPr>
        <p:spPr>
          <a:xfrm>
            <a:off x="2231136" y="2638044"/>
            <a:ext cx="7729728" cy="310198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26" name="Google Shape;26;p19"/>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9"/>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9"/>
          <p:cNvSpPr/>
          <p:nvPr>
            <p:ph idx="12" type="sldNum"/>
          </p:nvPr>
        </p:nvSpPr>
        <p:spPr>
          <a:xfrm>
            <a:off x="10758922" y="6217920"/>
            <a:ext cx="365760" cy="365760"/>
          </a:xfrm>
          <a:prstGeom prst="ellipse">
            <a:avLst/>
          </a:prstGeom>
          <a:solidFill>
            <a:srgbClr val="1D1D1D">
              <a:alpha val="70196"/>
            </a:srgbClr>
          </a:solidFill>
          <a:ln>
            <a:noFill/>
          </a:ln>
        </p:spPr>
        <p:txBody>
          <a:bodyPr anchorCtr="0" anchor="ctr" bIns="45700" lIns="18275" spcFirstLastPara="1" rIns="1827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2"/>
        </a:solidFill>
      </p:bgPr>
    </p:bg>
    <p:spTree>
      <p:nvGrpSpPr>
        <p:cNvPr id="29" name="Shape 29"/>
        <p:cNvGrpSpPr/>
        <p:nvPr/>
      </p:nvGrpSpPr>
      <p:grpSpPr>
        <a:xfrm>
          <a:off x="0" y="0"/>
          <a:ext cx="0" cy="0"/>
          <a:chOff x="0" y="0"/>
          <a:chExt cx="0" cy="0"/>
        </a:xfrm>
      </p:grpSpPr>
      <p:sp>
        <p:nvSpPr>
          <p:cNvPr id="30" name="Google Shape;30;p17"/>
          <p:cNvSpPr txBox="1"/>
          <p:nvPr>
            <p:ph type="ctrTitle"/>
          </p:nvPr>
        </p:nvSpPr>
        <p:spPr>
          <a:xfrm>
            <a:off x="1600200" y="2386744"/>
            <a:ext cx="8991600" cy="1645920"/>
          </a:xfrm>
          <a:prstGeom prst="rect">
            <a:avLst/>
          </a:prstGeom>
          <a:solidFill>
            <a:srgbClr val="FFFFFF"/>
          </a:solidFill>
          <a:ln cap="flat" cmpd="sng" w="38100">
            <a:solidFill>
              <a:srgbClr val="404040"/>
            </a:solidFill>
            <a:prstDash val="solid"/>
            <a:round/>
            <a:headEnd len="sm" w="sm" type="none"/>
            <a:tailEnd len="sm" w="sm" type="none"/>
          </a:ln>
        </p:spPr>
        <p:txBody>
          <a:bodyPr anchorCtr="1" anchor="ctr" bIns="182875" lIns="274300" spcFirstLastPara="1" rIns="274300" wrap="square" tIns="182875">
            <a:normAutofit/>
          </a:bodyPr>
          <a:lstStyle>
            <a:lvl1pPr lvl="0" algn="ctr">
              <a:lnSpc>
                <a:spcPct val="90000"/>
              </a:lnSpc>
              <a:spcBef>
                <a:spcPts val="0"/>
              </a:spcBef>
              <a:spcAft>
                <a:spcPts val="0"/>
              </a:spcAft>
              <a:buClr>
                <a:srgbClr val="262626"/>
              </a:buClr>
              <a:buSzPts val="3800"/>
              <a:buFont typeface="Gill Sans"/>
              <a:buNone/>
              <a:defRPr sz="38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7"/>
          <p:cNvSpPr txBox="1"/>
          <p:nvPr>
            <p:ph idx="1" type="subTitle"/>
          </p:nvPr>
        </p:nvSpPr>
        <p:spPr>
          <a:xfrm>
            <a:off x="2695194" y="4352544"/>
            <a:ext cx="6801612" cy="1239894"/>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1000"/>
              </a:spcBef>
              <a:spcAft>
                <a:spcPts val="0"/>
              </a:spcAft>
              <a:buSzPts val="2000"/>
              <a:buNone/>
              <a:defRPr sz="2000">
                <a:solidFill>
                  <a:srgbClr val="FEFEFE"/>
                </a:solidFill>
              </a:defRPr>
            </a:lvl1pPr>
            <a:lvl2pPr lvl="1" algn="ctr">
              <a:lnSpc>
                <a:spcPct val="100000"/>
              </a:lnSpc>
              <a:spcBef>
                <a:spcPts val="1000"/>
              </a:spcBef>
              <a:spcAft>
                <a:spcPts val="0"/>
              </a:spcAft>
              <a:buSzPts val="2000"/>
              <a:buNone/>
              <a:defRPr sz="2000"/>
            </a:lvl2pPr>
            <a:lvl3pPr lvl="2" algn="ctr">
              <a:lnSpc>
                <a:spcPct val="100000"/>
              </a:lnSpc>
              <a:spcBef>
                <a:spcPts val="1000"/>
              </a:spcBef>
              <a:spcAft>
                <a:spcPts val="0"/>
              </a:spcAft>
              <a:buSzPts val="1800"/>
              <a:buNone/>
              <a:defRPr sz="1800"/>
            </a:lvl3pPr>
            <a:lvl4pPr lvl="3" algn="ctr">
              <a:lnSpc>
                <a:spcPct val="100000"/>
              </a:lnSpc>
              <a:spcBef>
                <a:spcPts val="1000"/>
              </a:spcBef>
              <a:spcAft>
                <a:spcPts val="0"/>
              </a:spcAft>
              <a:buSzPts val="1600"/>
              <a:buNone/>
              <a:defRPr sz="1600"/>
            </a:lvl4pPr>
            <a:lvl5pPr lvl="4" algn="ctr">
              <a:lnSpc>
                <a:spcPct val="100000"/>
              </a:lnSpc>
              <a:spcBef>
                <a:spcPts val="1000"/>
              </a:spcBef>
              <a:spcAft>
                <a:spcPts val="0"/>
              </a:spcAft>
              <a:buSzPts val="1600"/>
              <a:buNone/>
              <a:defRPr sz="1600"/>
            </a:lvl5pPr>
            <a:lvl6pPr lvl="5" algn="ctr">
              <a:lnSpc>
                <a:spcPct val="100000"/>
              </a:lnSpc>
              <a:spcBef>
                <a:spcPts val="1000"/>
              </a:spcBef>
              <a:spcAft>
                <a:spcPts val="0"/>
              </a:spcAft>
              <a:buSzPts val="1600"/>
              <a:buNone/>
              <a:defRPr sz="1600"/>
            </a:lvl6pPr>
            <a:lvl7pPr lvl="6" algn="ctr">
              <a:lnSpc>
                <a:spcPct val="100000"/>
              </a:lnSpc>
              <a:spcBef>
                <a:spcPts val="1000"/>
              </a:spcBef>
              <a:spcAft>
                <a:spcPts val="0"/>
              </a:spcAft>
              <a:buSzPts val="1600"/>
              <a:buNone/>
              <a:defRPr sz="1600"/>
            </a:lvl7pPr>
            <a:lvl8pPr lvl="7" algn="ctr">
              <a:lnSpc>
                <a:spcPct val="100000"/>
              </a:lnSpc>
              <a:spcBef>
                <a:spcPts val="1000"/>
              </a:spcBef>
              <a:spcAft>
                <a:spcPts val="0"/>
              </a:spcAft>
              <a:buSzPts val="1600"/>
              <a:buNone/>
              <a:defRPr sz="1600"/>
            </a:lvl8pPr>
            <a:lvl9pPr lvl="8" algn="ctr">
              <a:lnSpc>
                <a:spcPct val="100000"/>
              </a:lnSpc>
              <a:spcBef>
                <a:spcPts val="1000"/>
              </a:spcBef>
              <a:spcAft>
                <a:spcPts val="0"/>
              </a:spcAft>
              <a:buSzPts val="1600"/>
              <a:buNone/>
              <a:defRPr sz="1600"/>
            </a:lvl9pPr>
          </a:lstStyle>
          <a:p/>
        </p:txBody>
      </p:sp>
      <p:sp>
        <p:nvSpPr>
          <p:cNvPr id="32" name="Google Shape;32;p17"/>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7"/>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7"/>
          <p:cNvSpPr/>
          <p:nvPr>
            <p:ph idx="12" type="sldNum"/>
          </p:nvPr>
        </p:nvSpPr>
        <p:spPr>
          <a:xfrm>
            <a:off x="10758922" y="6217920"/>
            <a:ext cx="365760" cy="365760"/>
          </a:xfrm>
          <a:prstGeom prst="ellipse">
            <a:avLst/>
          </a:prstGeom>
          <a:solidFill>
            <a:srgbClr val="1D1D1D">
              <a:alpha val="70196"/>
            </a:srgbClr>
          </a:solidFill>
          <a:ln>
            <a:noFill/>
          </a:ln>
        </p:spPr>
        <p:txBody>
          <a:bodyPr anchorCtr="0" anchor="ctr" bIns="45700" lIns="18275" spcFirstLastPara="1" rIns="1827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35" name="Shape 35"/>
        <p:cNvGrpSpPr/>
        <p:nvPr/>
      </p:nvGrpSpPr>
      <p:grpSpPr>
        <a:xfrm>
          <a:off x="0" y="0"/>
          <a:ext cx="0" cy="0"/>
          <a:chOff x="0" y="0"/>
          <a:chExt cx="0" cy="0"/>
        </a:xfrm>
      </p:grpSpPr>
      <p:sp>
        <p:nvSpPr>
          <p:cNvPr id="36" name="Google Shape;36;p20"/>
          <p:cNvSpPr txBox="1"/>
          <p:nvPr>
            <p:ph type="title"/>
          </p:nvPr>
        </p:nvSpPr>
        <p:spPr>
          <a:xfrm>
            <a:off x="1600200" y="2386744"/>
            <a:ext cx="8991600" cy="1645920"/>
          </a:xfrm>
          <a:prstGeom prst="rect">
            <a:avLst/>
          </a:prstGeom>
          <a:solidFill>
            <a:srgbClr val="FFFFFF"/>
          </a:solidFill>
          <a:ln cap="flat" cmpd="sng" w="38100">
            <a:solidFill>
              <a:srgbClr val="404040"/>
            </a:solidFill>
            <a:prstDash val="solid"/>
            <a:round/>
            <a:headEnd len="sm" w="sm" type="none"/>
            <a:tailEnd len="sm" w="sm" type="none"/>
          </a:ln>
        </p:spPr>
        <p:txBody>
          <a:bodyPr anchorCtr="1" anchor="ctr" bIns="182875" lIns="274300" spcFirstLastPara="1" rIns="274300" wrap="square" tIns="182875">
            <a:normAutofit/>
          </a:bodyPr>
          <a:lstStyle>
            <a:lvl1pPr lvl="0" algn="ctr">
              <a:lnSpc>
                <a:spcPct val="90000"/>
              </a:lnSpc>
              <a:spcBef>
                <a:spcPts val="0"/>
              </a:spcBef>
              <a:spcAft>
                <a:spcPts val="0"/>
              </a:spcAft>
              <a:buClr>
                <a:srgbClr val="262626"/>
              </a:buClr>
              <a:buSzPts val="3800"/>
              <a:buFont typeface="Gill Sans"/>
              <a:buNone/>
              <a:defRPr sz="38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20"/>
          <p:cNvSpPr txBox="1"/>
          <p:nvPr>
            <p:ph idx="1" type="body"/>
          </p:nvPr>
        </p:nvSpPr>
        <p:spPr>
          <a:xfrm>
            <a:off x="2695194" y="4352465"/>
            <a:ext cx="6801612" cy="1265082"/>
          </a:xfrm>
          <a:prstGeom prst="rect">
            <a:avLst/>
          </a:prstGeom>
          <a:noFill/>
          <a:ln>
            <a:noFill/>
          </a:ln>
        </p:spPr>
        <p:txBody>
          <a:bodyPr anchorCtr="1" anchor="t" bIns="45700" lIns="91425" spcFirstLastPara="1" rIns="91425" wrap="square" tIns="45700">
            <a:normAutofit/>
          </a:bodyPr>
          <a:lstStyle>
            <a:lvl1pPr indent="-228600" lvl="0" marL="457200" algn="l">
              <a:lnSpc>
                <a:spcPct val="100000"/>
              </a:lnSpc>
              <a:spcBef>
                <a:spcPts val="1000"/>
              </a:spcBef>
              <a:spcAft>
                <a:spcPts val="0"/>
              </a:spcAft>
              <a:buSzPts val="2000"/>
              <a:buNone/>
              <a:defRPr sz="2000">
                <a:solidFill>
                  <a:schemeClr val="lt1"/>
                </a:solidFill>
              </a:defRPr>
            </a:lvl1pPr>
            <a:lvl2pPr indent="-228600" lvl="1" marL="914400" algn="l">
              <a:lnSpc>
                <a:spcPct val="100000"/>
              </a:lnSpc>
              <a:spcBef>
                <a:spcPts val="1000"/>
              </a:spcBef>
              <a:spcAft>
                <a:spcPts val="0"/>
              </a:spcAft>
              <a:buSzPts val="2000"/>
              <a:buNone/>
              <a:defRPr sz="2000">
                <a:solidFill>
                  <a:schemeClr val="lt1"/>
                </a:solidFill>
              </a:defRPr>
            </a:lvl2pPr>
            <a:lvl3pPr indent="-228600" lvl="2" marL="1371600" algn="l">
              <a:lnSpc>
                <a:spcPct val="100000"/>
              </a:lnSpc>
              <a:spcBef>
                <a:spcPts val="1000"/>
              </a:spcBef>
              <a:spcAft>
                <a:spcPts val="0"/>
              </a:spcAft>
              <a:buSzPts val="1800"/>
              <a:buNone/>
              <a:defRPr sz="1800">
                <a:solidFill>
                  <a:schemeClr val="lt1"/>
                </a:solidFill>
              </a:defRPr>
            </a:lvl3pPr>
            <a:lvl4pPr indent="-228600" lvl="3" marL="1828800" algn="l">
              <a:lnSpc>
                <a:spcPct val="100000"/>
              </a:lnSpc>
              <a:spcBef>
                <a:spcPts val="1000"/>
              </a:spcBef>
              <a:spcAft>
                <a:spcPts val="0"/>
              </a:spcAft>
              <a:buSzPts val="1600"/>
              <a:buNone/>
              <a:defRPr sz="1600">
                <a:solidFill>
                  <a:schemeClr val="lt1"/>
                </a:solidFill>
              </a:defRPr>
            </a:lvl4pPr>
            <a:lvl5pPr indent="-228600" lvl="4" marL="2286000" algn="l">
              <a:lnSpc>
                <a:spcPct val="100000"/>
              </a:lnSpc>
              <a:spcBef>
                <a:spcPts val="1000"/>
              </a:spcBef>
              <a:spcAft>
                <a:spcPts val="0"/>
              </a:spcAft>
              <a:buSzPts val="1600"/>
              <a:buNone/>
              <a:defRPr sz="1600">
                <a:solidFill>
                  <a:schemeClr val="lt1"/>
                </a:solidFill>
              </a:defRPr>
            </a:lvl5pPr>
            <a:lvl6pPr indent="-228600" lvl="5" marL="2743200" algn="l">
              <a:lnSpc>
                <a:spcPct val="100000"/>
              </a:lnSpc>
              <a:spcBef>
                <a:spcPts val="1000"/>
              </a:spcBef>
              <a:spcAft>
                <a:spcPts val="0"/>
              </a:spcAft>
              <a:buSzPts val="1600"/>
              <a:buNone/>
              <a:defRPr sz="1600">
                <a:solidFill>
                  <a:schemeClr val="lt1"/>
                </a:solidFill>
              </a:defRPr>
            </a:lvl6pPr>
            <a:lvl7pPr indent="-228600" lvl="6" marL="3200400" algn="l">
              <a:lnSpc>
                <a:spcPct val="100000"/>
              </a:lnSpc>
              <a:spcBef>
                <a:spcPts val="1000"/>
              </a:spcBef>
              <a:spcAft>
                <a:spcPts val="0"/>
              </a:spcAft>
              <a:buSzPts val="1600"/>
              <a:buNone/>
              <a:defRPr sz="1600">
                <a:solidFill>
                  <a:schemeClr val="lt1"/>
                </a:solidFill>
              </a:defRPr>
            </a:lvl7pPr>
            <a:lvl8pPr indent="-228600" lvl="7" marL="3657600" algn="l">
              <a:lnSpc>
                <a:spcPct val="100000"/>
              </a:lnSpc>
              <a:spcBef>
                <a:spcPts val="1000"/>
              </a:spcBef>
              <a:spcAft>
                <a:spcPts val="0"/>
              </a:spcAft>
              <a:buSzPts val="1600"/>
              <a:buNone/>
              <a:defRPr sz="1600">
                <a:solidFill>
                  <a:schemeClr val="lt1"/>
                </a:solidFill>
              </a:defRPr>
            </a:lvl8pPr>
            <a:lvl9pPr indent="-228600" lvl="8" marL="4114800" algn="l">
              <a:lnSpc>
                <a:spcPct val="100000"/>
              </a:lnSpc>
              <a:spcBef>
                <a:spcPts val="1000"/>
              </a:spcBef>
              <a:spcAft>
                <a:spcPts val="0"/>
              </a:spcAft>
              <a:buSzPts val="1600"/>
              <a:buNone/>
              <a:defRPr sz="1600">
                <a:solidFill>
                  <a:schemeClr val="lt1"/>
                </a:solidFill>
              </a:defRPr>
            </a:lvl9pPr>
          </a:lstStyle>
          <a:p/>
        </p:txBody>
      </p:sp>
      <p:sp>
        <p:nvSpPr>
          <p:cNvPr id="38" name="Google Shape;38;p20"/>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0"/>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20"/>
          <p:cNvSpPr/>
          <p:nvPr>
            <p:ph idx="12" type="sldNum"/>
          </p:nvPr>
        </p:nvSpPr>
        <p:spPr>
          <a:xfrm>
            <a:off x="10758922" y="6217920"/>
            <a:ext cx="365760" cy="365760"/>
          </a:xfrm>
          <a:prstGeom prst="ellipse">
            <a:avLst/>
          </a:prstGeom>
          <a:solidFill>
            <a:srgbClr val="1D1D1D">
              <a:alpha val="70196"/>
            </a:srgbClr>
          </a:solidFill>
          <a:ln>
            <a:noFill/>
          </a:ln>
        </p:spPr>
        <p:txBody>
          <a:bodyPr anchorCtr="0" anchor="ctr" bIns="45700" lIns="18275" spcFirstLastPara="1" rIns="1827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 name="Shape 41"/>
        <p:cNvGrpSpPr/>
        <p:nvPr/>
      </p:nvGrpSpPr>
      <p:grpSpPr>
        <a:xfrm>
          <a:off x="0" y="0"/>
          <a:ext cx="0" cy="0"/>
          <a:chOff x="0" y="0"/>
          <a:chExt cx="0" cy="0"/>
        </a:xfrm>
      </p:grpSpPr>
      <p:sp>
        <p:nvSpPr>
          <p:cNvPr id="42" name="Google Shape;42;p21"/>
          <p:cNvSpPr txBox="1"/>
          <p:nvPr>
            <p:ph type="title"/>
          </p:nvPr>
        </p:nvSpPr>
        <p:spPr>
          <a:xfrm>
            <a:off x="2231136" y="964692"/>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21"/>
          <p:cNvSpPr txBox="1"/>
          <p:nvPr>
            <p:ph idx="1" type="body"/>
          </p:nvPr>
        </p:nvSpPr>
        <p:spPr>
          <a:xfrm>
            <a:off x="1581912" y="2638044"/>
            <a:ext cx="4271771" cy="3101982"/>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44" name="Google Shape;44;p21"/>
          <p:cNvSpPr txBox="1"/>
          <p:nvPr>
            <p:ph idx="2" type="body"/>
          </p:nvPr>
        </p:nvSpPr>
        <p:spPr>
          <a:xfrm>
            <a:off x="6338315" y="2638044"/>
            <a:ext cx="4270247" cy="3101982"/>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45" name="Google Shape;45;p21"/>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1"/>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1"/>
          <p:cNvSpPr/>
          <p:nvPr>
            <p:ph idx="12" type="sldNum"/>
          </p:nvPr>
        </p:nvSpPr>
        <p:spPr>
          <a:xfrm>
            <a:off x="10758922" y="6217920"/>
            <a:ext cx="365760" cy="365760"/>
          </a:xfrm>
          <a:prstGeom prst="ellipse">
            <a:avLst/>
          </a:prstGeom>
          <a:solidFill>
            <a:srgbClr val="1D1D1D">
              <a:alpha val="70196"/>
            </a:srgbClr>
          </a:solidFill>
          <a:ln>
            <a:noFill/>
          </a:ln>
        </p:spPr>
        <p:txBody>
          <a:bodyPr anchorCtr="0" anchor="ctr" bIns="45700" lIns="18275" spcFirstLastPara="1" rIns="1827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 name="Shape 48"/>
        <p:cNvGrpSpPr/>
        <p:nvPr/>
      </p:nvGrpSpPr>
      <p:grpSpPr>
        <a:xfrm>
          <a:off x="0" y="0"/>
          <a:ext cx="0" cy="0"/>
          <a:chOff x="0" y="0"/>
          <a:chExt cx="0" cy="0"/>
        </a:xfrm>
      </p:grpSpPr>
      <p:sp>
        <p:nvSpPr>
          <p:cNvPr id="49" name="Google Shape;49;p22"/>
          <p:cNvSpPr txBox="1"/>
          <p:nvPr>
            <p:ph idx="1" type="body"/>
          </p:nvPr>
        </p:nvSpPr>
        <p:spPr>
          <a:xfrm>
            <a:off x="1583436" y="2313433"/>
            <a:ext cx="4270248" cy="704087"/>
          </a:xfrm>
          <a:prstGeom prst="rect">
            <a:avLst/>
          </a:prstGeom>
          <a:noFill/>
          <a:ln>
            <a:noFill/>
          </a:ln>
        </p:spPr>
        <p:txBody>
          <a:bodyPr anchorCtr="1" anchor="b" bIns="45700" lIns="91425" spcFirstLastPara="1" rIns="91425" wrap="square" tIns="45700">
            <a:normAutofit/>
          </a:bodyPr>
          <a:lstStyle>
            <a:lvl1pPr indent="-228600" lvl="0" marL="457200" algn="ctr">
              <a:lnSpc>
                <a:spcPct val="100000"/>
              </a:lnSpc>
              <a:spcBef>
                <a:spcPts val="1000"/>
              </a:spcBef>
              <a:spcAft>
                <a:spcPts val="0"/>
              </a:spcAft>
              <a:buSzPts val="1900"/>
              <a:buNone/>
              <a:defRPr b="0" sz="1900" cap="none">
                <a:solidFill>
                  <a:srgbClr val="6B8890"/>
                </a:solidFill>
              </a:defRPr>
            </a:lvl1pPr>
            <a:lvl2pPr indent="-228600" lvl="1" marL="914400" algn="l">
              <a:lnSpc>
                <a:spcPct val="100000"/>
              </a:lnSpc>
              <a:spcBef>
                <a:spcPts val="1000"/>
              </a:spcBef>
              <a:spcAft>
                <a:spcPts val="0"/>
              </a:spcAft>
              <a:buSzPts val="1900"/>
              <a:buNone/>
              <a:defRPr b="1" sz="1900"/>
            </a:lvl2pPr>
            <a:lvl3pPr indent="-228600" lvl="2" marL="1371600" algn="l">
              <a:lnSpc>
                <a:spcPct val="100000"/>
              </a:lnSpc>
              <a:spcBef>
                <a:spcPts val="1000"/>
              </a:spcBef>
              <a:spcAft>
                <a:spcPts val="0"/>
              </a:spcAft>
              <a:buSzPts val="1800"/>
              <a:buNone/>
              <a:defRPr b="1" sz="1800"/>
            </a:lvl3pPr>
            <a:lvl4pPr indent="-228600" lvl="3" marL="1828800" algn="l">
              <a:lnSpc>
                <a:spcPct val="100000"/>
              </a:lnSpc>
              <a:spcBef>
                <a:spcPts val="1000"/>
              </a:spcBef>
              <a:spcAft>
                <a:spcPts val="0"/>
              </a:spcAft>
              <a:buSzPts val="1600"/>
              <a:buNone/>
              <a:defRPr b="1" sz="1600"/>
            </a:lvl4pPr>
            <a:lvl5pPr indent="-228600" lvl="4" marL="2286000" algn="l">
              <a:lnSpc>
                <a:spcPct val="100000"/>
              </a:lnSpc>
              <a:spcBef>
                <a:spcPts val="1000"/>
              </a:spcBef>
              <a:spcAft>
                <a:spcPts val="0"/>
              </a:spcAft>
              <a:buSzPts val="1600"/>
              <a:buNone/>
              <a:defRPr b="1" sz="1600"/>
            </a:lvl5pPr>
            <a:lvl6pPr indent="-228600" lvl="5" marL="2743200" algn="l">
              <a:lnSpc>
                <a:spcPct val="100000"/>
              </a:lnSpc>
              <a:spcBef>
                <a:spcPts val="1000"/>
              </a:spcBef>
              <a:spcAft>
                <a:spcPts val="0"/>
              </a:spcAft>
              <a:buSzPts val="1600"/>
              <a:buNone/>
              <a:defRPr b="1" sz="1600"/>
            </a:lvl6pPr>
            <a:lvl7pPr indent="-228600" lvl="6" marL="3200400" algn="l">
              <a:lnSpc>
                <a:spcPct val="100000"/>
              </a:lnSpc>
              <a:spcBef>
                <a:spcPts val="1000"/>
              </a:spcBef>
              <a:spcAft>
                <a:spcPts val="0"/>
              </a:spcAft>
              <a:buSzPts val="1600"/>
              <a:buNone/>
              <a:defRPr b="1" sz="1600"/>
            </a:lvl7pPr>
            <a:lvl8pPr indent="-228600" lvl="7" marL="3657600" algn="l">
              <a:lnSpc>
                <a:spcPct val="100000"/>
              </a:lnSpc>
              <a:spcBef>
                <a:spcPts val="1000"/>
              </a:spcBef>
              <a:spcAft>
                <a:spcPts val="0"/>
              </a:spcAft>
              <a:buSzPts val="1600"/>
              <a:buNone/>
              <a:defRPr b="1" sz="1600"/>
            </a:lvl8pPr>
            <a:lvl9pPr indent="-228600" lvl="8" marL="4114800" algn="l">
              <a:lnSpc>
                <a:spcPct val="100000"/>
              </a:lnSpc>
              <a:spcBef>
                <a:spcPts val="1000"/>
              </a:spcBef>
              <a:spcAft>
                <a:spcPts val="0"/>
              </a:spcAft>
              <a:buSzPts val="1600"/>
              <a:buNone/>
              <a:defRPr b="1" sz="1600"/>
            </a:lvl9pPr>
          </a:lstStyle>
          <a:p/>
        </p:txBody>
      </p:sp>
      <p:sp>
        <p:nvSpPr>
          <p:cNvPr id="50" name="Google Shape;50;p22"/>
          <p:cNvSpPr txBox="1"/>
          <p:nvPr>
            <p:ph idx="2" type="body"/>
          </p:nvPr>
        </p:nvSpPr>
        <p:spPr>
          <a:xfrm>
            <a:off x="1583436" y="3143250"/>
            <a:ext cx="4270248" cy="2596776"/>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51" name="Google Shape;51;p22"/>
          <p:cNvSpPr txBox="1"/>
          <p:nvPr>
            <p:ph idx="3" type="body"/>
          </p:nvPr>
        </p:nvSpPr>
        <p:spPr>
          <a:xfrm>
            <a:off x="6338316" y="3143250"/>
            <a:ext cx="4253484" cy="2596776"/>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30200" lvl="4" marL="2286000" algn="l">
              <a:lnSpc>
                <a:spcPct val="100000"/>
              </a:lnSpc>
              <a:spcBef>
                <a:spcPts val="1000"/>
              </a:spcBef>
              <a:spcAft>
                <a:spcPts val="0"/>
              </a:spcAft>
              <a:buSzPts val="16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52" name="Google Shape;52;p22"/>
          <p:cNvSpPr txBox="1"/>
          <p:nvPr>
            <p:ph idx="4" type="body"/>
          </p:nvPr>
        </p:nvSpPr>
        <p:spPr>
          <a:xfrm>
            <a:off x="6338316" y="2313433"/>
            <a:ext cx="4270248" cy="704087"/>
          </a:xfrm>
          <a:prstGeom prst="rect">
            <a:avLst/>
          </a:prstGeom>
          <a:noFill/>
          <a:ln>
            <a:noFill/>
          </a:ln>
        </p:spPr>
        <p:txBody>
          <a:bodyPr anchorCtr="1" anchor="b" bIns="45700" lIns="91425" spcFirstLastPara="1" rIns="91425" wrap="square" tIns="45700">
            <a:normAutofit/>
          </a:bodyPr>
          <a:lstStyle>
            <a:lvl1pPr indent="-228600" lvl="0" marL="457200" algn="ctr">
              <a:lnSpc>
                <a:spcPct val="100000"/>
              </a:lnSpc>
              <a:spcBef>
                <a:spcPts val="1000"/>
              </a:spcBef>
              <a:spcAft>
                <a:spcPts val="0"/>
              </a:spcAft>
              <a:buSzPts val="1900"/>
              <a:buNone/>
              <a:defRPr b="0" sz="1900" cap="none">
                <a:solidFill>
                  <a:srgbClr val="6B8890"/>
                </a:solidFill>
              </a:defRPr>
            </a:lvl1pPr>
            <a:lvl2pPr indent="-228600" lvl="1" marL="914400" algn="l">
              <a:lnSpc>
                <a:spcPct val="100000"/>
              </a:lnSpc>
              <a:spcBef>
                <a:spcPts val="1000"/>
              </a:spcBef>
              <a:spcAft>
                <a:spcPts val="0"/>
              </a:spcAft>
              <a:buSzPts val="1900"/>
              <a:buNone/>
              <a:defRPr b="1" sz="1900"/>
            </a:lvl2pPr>
            <a:lvl3pPr indent="-228600" lvl="2" marL="1371600" algn="l">
              <a:lnSpc>
                <a:spcPct val="100000"/>
              </a:lnSpc>
              <a:spcBef>
                <a:spcPts val="1000"/>
              </a:spcBef>
              <a:spcAft>
                <a:spcPts val="0"/>
              </a:spcAft>
              <a:buSzPts val="1800"/>
              <a:buNone/>
              <a:defRPr b="1" sz="1800"/>
            </a:lvl3pPr>
            <a:lvl4pPr indent="-228600" lvl="3" marL="1828800" algn="l">
              <a:lnSpc>
                <a:spcPct val="100000"/>
              </a:lnSpc>
              <a:spcBef>
                <a:spcPts val="1000"/>
              </a:spcBef>
              <a:spcAft>
                <a:spcPts val="0"/>
              </a:spcAft>
              <a:buSzPts val="1600"/>
              <a:buNone/>
              <a:defRPr b="1" sz="1600"/>
            </a:lvl4pPr>
            <a:lvl5pPr indent="-228600" lvl="4" marL="2286000" algn="l">
              <a:lnSpc>
                <a:spcPct val="100000"/>
              </a:lnSpc>
              <a:spcBef>
                <a:spcPts val="1000"/>
              </a:spcBef>
              <a:spcAft>
                <a:spcPts val="0"/>
              </a:spcAft>
              <a:buSzPts val="1600"/>
              <a:buNone/>
              <a:defRPr b="1" sz="1600"/>
            </a:lvl5pPr>
            <a:lvl6pPr indent="-228600" lvl="5" marL="2743200" algn="l">
              <a:lnSpc>
                <a:spcPct val="100000"/>
              </a:lnSpc>
              <a:spcBef>
                <a:spcPts val="1000"/>
              </a:spcBef>
              <a:spcAft>
                <a:spcPts val="0"/>
              </a:spcAft>
              <a:buSzPts val="1600"/>
              <a:buNone/>
              <a:defRPr b="1" sz="1600"/>
            </a:lvl6pPr>
            <a:lvl7pPr indent="-228600" lvl="6" marL="3200400" algn="l">
              <a:lnSpc>
                <a:spcPct val="100000"/>
              </a:lnSpc>
              <a:spcBef>
                <a:spcPts val="1000"/>
              </a:spcBef>
              <a:spcAft>
                <a:spcPts val="0"/>
              </a:spcAft>
              <a:buSzPts val="1600"/>
              <a:buNone/>
              <a:defRPr b="1" sz="1600"/>
            </a:lvl7pPr>
            <a:lvl8pPr indent="-228600" lvl="7" marL="3657600" algn="l">
              <a:lnSpc>
                <a:spcPct val="100000"/>
              </a:lnSpc>
              <a:spcBef>
                <a:spcPts val="1000"/>
              </a:spcBef>
              <a:spcAft>
                <a:spcPts val="0"/>
              </a:spcAft>
              <a:buSzPts val="1600"/>
              <a:buNone/>
              <a:defRPr b="1" sz="1600"/>
            </a:lvl8pPr>
            <a:lvl9pPr indent="-228600" lvl="8" marL="4114800" algn="l">
              <a:lnSpc>
                <a:spcPct val="100000"/>
              </a:lnSpc>
              <a:spcBef>
                <a:spcPts val="1000"/>
              </a:spcBef>
              <a:spcAft>
                <a:spcPts val="0"/>
              </a:spcAft>
              <a:buSzPts val="1600"/>
              <a:buNone/>
              <a:defRPr b="1" sz="1600"/>
            </a:lvl9pPr>
          </a:lstStyle>
          <a:p/>
        </p:txBody>
      </p:sp>
      <p:sp>
        <p:nvSpPr>
          <p:cNvPr id="53" name="Google Shape;53;p22"/>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2"/>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2"/>
          <p:cNvSpPr/>
          <p:nvPr>
            <p:ph idx="12" type="sldNum"/>
          </p:nvPr>
        </p:nvSpPr>
        <p:spPr>
          <a:xfrm>
            <a:off x="10758922" y="6217920"/>
            <a:ext cx="365760" cy="365760"/>
          </a:xfrm>
          <a:prstGeom prst="ellipse">
            <a:avLst/>
          </a:prstGeom>
          <a:solidFill>
            <a:srgbClr val="1D1D1D">
              <a:alpha val="70196"/>
            </a:srgbClr>
          </a:solidFill>
          <a:ln>
            <a:noFill/>
          </a:ln>
        </p:spPr>
        <p:txBody>
          <a:bodyPr anchorCtr="0" anchor="ctr" bIns="45700" lIns="18275" spcFirstLastPara="1" rIns="1827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56" name="Google Shape;56;p22"/>
          <p:cNvSpPr txBox="1"/>
          <p:nvPr>
            <p:ph type="title"/>
          </p:nvPr>
        </p:nvSpPr>
        <p:spPr>
          <a:xfrm>
            <a:off x="2231136" y="964692"/>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23"/>
          <p:cNvSpPr txBox="1"/>
          <p:nvPr>
            <p:ph type="title"/>
          </p:nvPr>
        </p:nvSpPr>
        <p:spPr>
          <a:xfrm>
            <a:off x="2231136" y="964692"/>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23"/>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3"/>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3"/>
          <p:cNvSpPr/>
          <p:nvPr>
            <p:ph idx="12" type="sldNum"/>
          </p:nvPr>
        </p:nvSpPr>
        <p:spPr>
          <a:xfrm>
            <a:off x="10758922" y="6217920"/>
            <a:ext cx="365760" cy="365760"/>
          </a:xfrm>
          <a:prstGeom prst="ellipse">
            <a:avLst/>
          </a:prstGeom>
          <a:solidFill>
            <a:srgbClr val="1D1D1D">
              <a:alpha val="70196"/>
            </a:srgbClr>
          </a:solidFill>
          <a:ln>
            <a:noFill/>
          </a:ln>
        </p:spPr>
        <p:txBody>
          <a:bodyPr anchorCtr="0" anchor="ctr" bIns="45700" lIns="18275" spcFirstLastPara="1" rIns="1827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24"/>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4"/>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4"/>
          <p:cNvSpPr/>
          <p:nvPr>
            <p:ph idx="12" type="sldNum"/>
          </p:nvPr>
        </p:nvSpPr>
        <p:spPr>
          <a:xfrm>
            <a:off x="10758922" y="6217920"/>
            <a:ext cx="365760" cy="365760"/>
          </a:xfrm>
          <a:prstGeom prst="ellipse">
            <a:avLst/>
          </a:prstGeom>
          <a:solidFill>
            <a:srgbClr val="1D1D1D">
              <a:alpha val="70196"/>
            </a:srgbClr>
          </a:solidFill>
          <a:ln>
            <a:noFill/>
          </a:ln>
        </p:spPr>
        <p:txBody>
          <a:bodyPr anchorCtr="0" anchor="ctr" bIns="45700" lIns="18275" spcFirstLastPara="1" rIns="1827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6" name="Shape 66"/>
        <p:cNvGrpSpPr/>
        <p:nvPr/>
      </p:nvGrpSpPr>
      <p:grpSpPr>
        <a:xfrm>
          <a:off x="0" y="0"/>
          <a:ext cx="0" cy="0"/>
          <a:chOff x="0" y="0"/>
          <a:chExt cx="0" cy="0"/>
        </a:xfrm>
      </p:grpSpPr>
      <p:sp>
        <p:nvSpPr>
          <p:cNvPr id="67" name="Google Shape;67;p25"/>
          <p:cNvSpPr/>
          <p:nvPr/>
        </p:nvSpPr>
        <p:spPr>
          <a:xfrm>
            <a:off x="0" y="0"/>
            <a:ext cx="6096000" cy="6858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5"/>
          <p:cNvSpPr txBox="1"/>
          <p:nvPr>
            <p:ph type="title"/>
          </p:nvPr>
        </p:nvSpPr>
        <p:spPr>
          <a:xfrm>
            <a:off x="804672" y="2243828"/>
            <a:ext cx="4486656" cy="1141497"/>
          </a:xfrm>
          <a:prstGeom prst="rect">
            <a:avLst/>
          </a:prstGeom>
          <a:solidFill>
            <a:srgbClr val="FFFFFF"/>
          </a:solidFill>
          <a:ln cap="flat" cmpd="sng" w="9525">
            <a:solidFill>
              <a:srgbClr val="404040"/>
            </a:solidFill>
            <a:prstDash val="solid"/>
            <a:round/>
            <a:headEnd len="sm" w="sm" type="none"/>
            <a:tailEnd len="sm" w="sm" type="none"/>
          </a:ln>
        </p:spPr>
        <p:txBody>
          <a:bodyPr anchorCtr="1" anchor="ctr" bIns="182875" lIns="182875" spcFirstLastPara="1" rIns="182875" wrap="square" tIns="182875">
            <a:normAutofit/>
          </a:bodyPr>
          <a:lstStyle>
            <a:lvl1pPr lvl="0" algn="ctr">
              <a:lnSpc>
                <a:spcPct val="90000"/>
              </a:lnSpc>
              <a:spcBef>
                <a:spcPts val="0"/>
              </a:spcBef>
              <a:spcAft>
                <a:spcPts val="0"/>
              </a:spcAft>
              <a:buClr>
                <a:srgbClr val="262626"/>
              </a:buClr>
              <a:buSzPts val="2200"/>
              <a:buFont typeface="Gill Sans"/>
              <a:buNone/>
              <a:defRPr sz="22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25"/>
          <p:cNvSpPr txBox="1"/>
          <p:nvPr>
            <p:ph idx="1" type="body"/>
          </p:nvPr>
        </p:nvSpPr>
        <p:spPr>
          <a:xfrm>
            <a:off x="6736080" y="804672"/>
            <a:ext cx="4815840" cy="5248656"/>
          </a:xfrm>
          <a:prstGeom prst="rect">
            <a:avLst/>
          </a:prstGeom>
          <a:noFill/>
          <a:ln>
            <a:noFill/>
          </a:ln>
        </p:spPr>
        <p:txBody>
          <a:bodyPr anchorCtr="0" anchor="t" bIns="45700" lIns="91425" spcFirstLastPara="1" rIns="91425" wrap="square" tIns="45700">
            <a:normAutofit/>
          </a:bodyPr>
          <a:lstStyle>
            <a:lvl1pPr indent="-349250" lvl="0" marL="457200" algn="l">
              <a:lnSpc>
                <a:spcPct val="100000"/>
              </a:lnSpc>
              <a:spcBef>
                <a:spcPts val="1000"/>
              </a:spcBef>
              <a:spcAft>
                <a:spcPts val="0"/>
              </a:spcAft>
              <a:buSzPts val="1900"/>
              <a:buChar char="•"/>
              <a:defRPr sz="1900">
                <a:solidFill>
                  <a:schemeClr val="dk1"/>
                </a:solidFill>
              </a:defRPr>
            </a:lvl1pPr>
            <a:lvl2pPr indent="-330200" lvl="1" marL="914400" algn="l">
              <a:lnSpc>
                <a:spcPct val="100000"/>
              </a:lnSpc>
              <a:spcBef>
                <a:spcPts val="1000"/>
              </a:spcBef>
              <a:spcAft>
                <a:spcPts val="0"/>
              </a:spcAft>
              <a:buSzPts val="1600"/>
              <a:buChar char="•"/>
              <a:defRPr sz="1600">
                <a:solidFill>
                  <a:schemeClr val="dk1"/>
                </a:solidFill>
              </a:defRPr>
            </a:lvl2pPr>
            <a:lvl3pPr indent="-330200" lvl="2" marL="1371600" algn="l">
              <a:lnSpc>
                <a:spcPct val="100000"/>
              </a:lnSpc>
              <a:spcBef>
                <a:spcPts val="1000"/>
              </a:spcBef>
              <a:spcAft>
                <a:spcPts val="0"/>
              </a:spcAft>
              <a:buSzPts val="1600"/>
              <a:buChar char="•"/>
              <a:defRPr sz="1600">
                <a:solidFill>
                  <a:schemeClr val="dk1"/>
                </a:solidFill>
              </a:defRPr>
            </a:lvl3pPr>
            <a:lvl4pPr indent="-330200" lvl="3" marL="1828800" algn="l">
              <a:lnSpc>
                <a:spcPct val="100000"/>
              </a:lnSpc>
              <a:spcBef>
                <a:spcPts val="1000"/>
              </a:spcBef>
              <a:spcAft>
                <a:spcPts val="0"/>
              </a:spcAft>
              <a:buSzPts val="1600"/>
              <a:buChar char="•"/>
              <a:defRPr sz="1600">
                <a:solidFill>
                  <a:schemeClr val="dk1"/>
                </a:solidFill>
              </a:defRPr>
            </a:lvl4pPr>
            <a:lvl5pPr indent="-330200" lvl="4" marL="2286000" algn="l">
              <a:lnSpc>
                <a:spcPct val="100000"/>
              </a:lnSpc>
              <a:spcBef>
                <a:spcPts val="1000"/>
              </a:spcBef>
              <a:spcAft>
                <a:spcPts val="0"/>
              </a:spcAft>
              <a:buSzPts val="1600"/>
              <a:buChar char="•"/>
              <a:defRPr sz="1600">
                <a:solidFill>
                  <a:schemeClr val="dk1"/>
                </a:solidFill>
              </a:defRPr>
            </a:lvl5pPr>
            <a:lvl6pPr indent="-330200" lvl="5" marL="2743200" algn="l">
              <a:lnSpc>
                <a:spcPct val="100000"/>
              </a:lnSpc>
              <a:spcBef>
                <a:spcPts val="1000"/>
              </a:spcBef>
              <a:spcAft>
                <a:spcPts val="0"/>
              </a:spcAft>
              <a:buSzPts val="1600"/>
              <a:buChar char="•"/>
              <a:defRPr sz="1600"/>
            </a:lvl6pPr>
            <a:lvl7pPr indent="-330200" lvl="6" marL="3200400" algn="l">
              <a:lnSpc>
                <a:spcPct val="100000"/>
              </a:lnSpc>
              <a:spcBef>
                <a:spcPts val="1000"/>
              </a:spcBef>
              <a:spcAft>
                <a:spcPts val="0"/>
              </a:spcAft>
              <a:buSzPts val="1600"/>
              <a:buChar char="•"/>
              <a:defRPr sz="1600"/>
            </a:lvl7pPr>
            <a:lvl8pPr indent="-330200" lvl="7" marL="3657600" algn="l">
              <a:lnSpc>
                <a:spcPct val="100000"/>
              </a:lnSpc>
              <a:spcBef>
                <a:spcPts val="1000"/>
              </a:spcBef>
              <a:spcAft>
                <a:spcPts val="0"/>
              </a:spcAft>
              <a:buSzPts val="1600"/>
              <a:buChar char="•"/>
              <a:defRPr sz="1600"/>
            </a:lvl8pPr>
            <a:lvl9pPr indent="-330200" lvl="8" marL="4114800" algn="l">
              <a:lnSpc>
                <a:spcPct val="100000"/>
              </a:lnSpc>
              <a:spcBef>
                <a:spcPts val="1000"/>
              </a:spcBef>
              <a:spcAft>
                <a:spcPts val="0"/>
              </a:spcAft>
              <a:buSzPts val="1600"/>
              <a:buChar char="•"/>
              <a:defRPr sz="1600"/>
            </a:lvl9pPr>
          </a:lstStyle>
          <a:p/>
        </p:txBody>
      </p:sp>
      <p:sp>
        <p:nvSpPr>
          <p:cNvPr id="70" name="Google Shape;70;p25"/>
          <p:cNvSpPr txBox="1"/>
          <p:nvPr>
            <p:ph idx="2" type="body"/>
          </p:nvPr>
        </p:nvSpPr>
        <p:spPr>
          <a:xfrm>
            <a:off x="1115568" y="3549918"/>
            <a:ext cx="3794760" cy="2194036"/>
          </a:xfrm>
          <a:prstGeom prst="rect">
            <a:avLst/>
          </a:prstGeom>
          <a:noFill/>
          <a:ln>
            <a:noFill/>
          </a:ln>
        </p:spPr>
        <p:txBody>
          <a:bodyPr anchorCtr="1" anchor="t" bIns="45700" lIns="91425" spcFirstLastPara="1" rIns="91425" wrap="square" tIns="45700">
            <a:normAutofit/>
          </a:bodyPr>
          <a:lstStyle>
            <a:lvl1pPr indent="-228600" lvl="0" marL="457200" algn="ctr">
              <a:lnSpc>
                <a:spcPct val="100000"/>
              </a:lnSpc>
              <a:spcBef>
                <a:spcPts val="1000"/>
              </a:spcBef>
              <a:spcAft>
                <a:spcPts val="0"/>
              </a:spcAft>
              <a:buSzPts val="1500"/>
              <a:buNone/>
              <a:defRPr sz="1500">
                <a:solidFill>
                  <a:srgbClr val="FFFFFF"/>
                </a:solidFill>
              </a:defRPr>
            </a:lvl1pPr>
            <a:lvl2pPr indent="-228600" lvl="1" marL="914400" algn="l">
              <a:lnSpc>
                <a:spcPct val="100000"/>
              </a:lnSpc>
              <a:spcBef>
                <a:spcPts val="1000"/>
              </a:spcBef>
              <a:spcAft>
                <a:spcPts val="0"/>
              </a:spcAft>
              <a:buSzPts val="1400"/>
              <a:buNone/>
              <a:defRPr sz="1400"/>
            </a:lvl2pPr>
            <a:lvl3pPr indent="-228600" lvl="2" marL="1371600" algn="l">
              <a:lnSpc>
                <a:spcPct val="100000"/>
              </a:lnSpc>
              <a:spcBef>
                <a:spcPts val="1000"/>
              </a:spcBef>
              <a:spcAft>
                <a:spcPts val="0"/>
              </a:spcAft>
              <a:buSzPts val="1200"/>
              <a:buNone/>
              <a:defRPr sz="1200"/>
            </a:lvl3pPr>
            <a:lvl4pPr indent="-228600" lvl="3" marL="1828800" algn="l">
              <a:lnSpc>
                <a:spcPct val="100000"/>
              </a:lnSpc>
              <a:spcBef>
                <a:spcPts val="1000"/>
              </a:spcBef>
              <a:spcAft>
                <a:spcPts val="0"/>
              </a:spcAft>
              <a:buSzPts val="1000"/>
              <a:buNone/>
              <a:defRPr sz="1000"/>
            </a:lvl4pPr>
            <a:lvl5pPr indent="-228600" lvl="4" marL="2286000" algn="l">
              <a:lnSpc>
                <a:spcPct val="100000"/>
              </a:lnSpc>
              <a:spcBef>
                <a:spcPts val="1000"/>
              </a:spcBef>
              <a:spcAft>
                <a:spcPts val="0"/>
              </a:spcAft>
              <a:buSzPts val="1000"/>
              <a:buNone/>
              <a:defRPr sz="1000"/>
            </a:lvl5pPr>
            <a:lvl6pPr indent="-228600" lvl="5" marL="2743200" algn="l">
              <a:lnSpc>
                <a:spcPct val="100000"/>
              </a:lnSpc>
              <a:spcBef>
                <a:spcPts val="1000"/>
              </a:spcBef>
              <a:spcAft>
                <a:spcPts val="0"/>
              </a:spcAft>
              <a:buSzPts val="1000"/>
              <a:buNone/>
              <a:defRPr sz="1000"/>
            </a:lvl6pPr>
            <a:lvl7pPr indent="-228600" lvl="6" marL="3200400" algn="l">
              <a:lnSpc>
                <a:spcPct val="100000"/>
              </a:lnSpc>
              <a:spcBef>
                <a:spcPts val="1000"/>
              </a:spcBef>
              <a:spcAft>
                <a:spcPts val="0"/>
              </a:spcAft>
              <a:buSzPts val="1000"/>
              <a:buNone/>
              <a:defRPr sz="1000"/>
            </a:lvl7pPr>
            <a:lvl8pPr indent="-228600" lvl="7" marL="3657600" algn="l">
              <a:lnSpc>
                <a:spcPct val="100000"/>
              </a:lnSpc>
              <a:spcBef>
                <a:spcPts val="1000"/>
              </a:spcBef>
              <a:spcAft>
                <a:spcPts val="0"/>
              </a:spcAft>
              <a:buSzPts val="1000"/>
              <a:buNone/>
              <a:defRPr sz="1000"/>
            </a:lvl8pPr>
            <a:lvl9pPr indent="-228600" lvl="8" marL="4114800" algn="l">
              <a:lnSpc>
                <a:spcPct val="100000"/>
              </a:lnSpc>
              <a:spcBef>
                <a:spcPts val="1000"/>
              </a:spcBef>
              <a:spcAft>
                <a:spcPts val="0"/>
              </a:spcAft>
              <a:buSzPts val="1000"/>
              <a:buNone/>
              <a:defRPr sz="1000"/>
            </a:lvl9pPr>
          </a:lstStyle>
          <a:p/>
        </p:txBody>
      </p:sp>
      <p:sp>
        <p:nvSpPr>
          <p:cNvPr id="71" name="Google Shape;71;p25"/>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5"/>
          <p:cNvSpPr txBox="1"/>
          <p:nvPr>
            <p:ph idx="11" type="ftr"/>
          </p:nvPr>
        </p:nvSpPr>
        <p:spPr>
          <a:xfrm>
            <a:off x="804672" y="6236208"/>
            <a:ext cx="5124797" cy="3200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5"/>
          <p:cNvSpPr/>
          <p:nvPr>
            <p:ph idx="12" type="sldNum"/>
          </p:nvPr>
        </p:nvSpPr>
        <p:spPr>
          <a:xfrm>
            <a:off x="10758922" y="6217920"/>
            <a:ext cx="365760" cy="365760"/>
          </a:xfrm>
          <a:prstGeom prst="ellipse">
            <a:avLst/>
          </a:prstGeom>
          <a:solidFill>
            <a:srgbClr val="1D1D1D">
              <a:alpha val="70196"/>
            </a:srgbClr>
          </a:solidFill>
          <a:ln>
            <a:noFill/>
          </a:ln>
        </p:spPr>
        <p:txBody>
          <a:bodyPr anchorCtr="0" anchor="ctr" bIns="45700" lIns="18275" spcFirstLastPara="1" rIns="1827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4" name="Shape 74"/>
        <p:cNvGrpSpPr/>
        <p:nvPr/>
      </p:nvGrpSpPr>
      <p:grpSpPr>
        <a:xfrm>
          <a:off x="0" y="0"/>
          <a:ext cx="0" cy="0"/>
          <a:chOff x="0" y="0"/>
          <a:chExt cx="0" cy="0"/>
        </a:xfrm>
      </p:grpSpPr>
      <p:sp>
        <p:nvSpPr>
          <p:cNvPr id="75" name="Google Shape;75;p26"/>
          <p:cNvSpPr/>
          <p:nvPr/>
        </p:nvSpPr>
        <p:spPr>
          <a:xfrm>
            <a:off x="0" y="0"/>
            <a:ext cx="6095999" cy="6858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6"/>
          <p:cNvSpPr txBox="1"/>
          <p:nvPr>
            <p:ph type="title"/>
          </p:nvPr>
        </p:nvSpPr>
        <p:spPr>
          <a:xfrm>
            <a:off x="808523" y="2243828"/>
            <a:ext cx="4494998" cy="1134640"/>
          </a:xfrm>
          <a:prstGeom prst="rect">
            <a:avLst/>
          </a:prstGeom>
          <a:solidFill>
            <a:srgbClr val="FFFFFF"/>
          </a:solidFill>
          <a:ln cap="flat" cmpd="sng" w="9525">
            <a:solidFill>
              <a:srgbClr val="404040"/>
            </a:solidFill>
            <a:prstDash val="solid"/>
            <a:round/>
            <a:headEnd len="sm" w="sm" type="none"/>
            <a:tailEnd len="sm" w="sm" type="none"/>
          </a:ln>
        </p:spPr>
        <p:txBody>
          <a:bodyPr anchorCtr="1" anchor="ctr" bIns="182875" lIns="182875" spcFirstLastPara="1" rIns="182875" wrap="square" tIns="182875">
            <a:noAutofit/>
          </a:bodyPr>
          <a:lstStyle>
            <a:lvl1pPr lvl="0" algn="ctr">
              <a:lnSpc>
                <a:spcPct val="90000"/>
              </a:lnSpc>
              <a:spcBef>
                <a:spcPts val="0"/>
              </a:spcBef>
              <a:spcAft>
                <a:spcPts val="0"/>
              </a:spcAft>
              <a:buClr>
                <a:srgbClr val="262626"/>
              </a:buClr>
              <a:buSzPts val="2200"/>
              <a:buFont typeface="Gill Sans"/>
              <a:buNone/>
              <a:defRPr sz="22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26"/>
          <p:cNvSpPr/>
          <p:nvPr>
            <p:ph idx="2" type="pic"/>
          </p:nvPr>
        </p:nvSpPr>
        <p:spPr>
          <a:xfrm>
            <a:off x="6095999" y="0"/>
            <a:ext cx="6102097" cy="6858000"/>
          </a:xfrm>
          <a:prstGeom prst="rect">
            <a:avLst/>
          </a:prstGeom>
          <a:solidFill>
            <a:srgbClr val="BFBFBF"/>
          </a:solidFill>
          <a:ln>
            <a:noFill/>
          </a:ln>
        </p:spPr>
      </p:sp>
      <p:sp>
        <p:nvSpPr>
          <p:cNvPr id="78" name="Google Shape;78;p26"/>
          <p:cNvSpPr txBox="1"/>
          <p:nvPr>
            <p:ph idx="1" type="body"/>
          </p:nvPr>
        </p:nvSpPr>
        <p:spPr>
          <a:xfrm>
            <a:off x="1115568" y="3549918"/>
            <a:ext cx="3794760" cy="2194037"/>
          </a:xfrm>
          <a:prstGeom prst="rect">
            <a:avLst/>
          </a:prstGeom>
          <a:noFill/>
          <a:ln>
            <a:noFill/>
          </a:ln>
        </p:spPr>
        <p:txBody>
          <a:bodyPr anchorCtr="1" anchor="t" bIns="45700" lIns="91425" spcFirstLastPara="1" rIns="91425" wrap="square" tIns="45700">
            <a:normAutofit/>
          </a:bodyPr>
          <a:lstStyle>
            <a:lvl1pPr indent="-228600" lvl="0" marL="457200" algn="ctr">
              <a:lnSpc>
                <a:spcPct val="100000"/>
              </a:lnSpc>
              <a:spcBef>
                <a:spcPts val="1000"/>
              </a:spcBef>
              <a:spcAft>
                <a:spcPts val="0"/>
              </a:spcAft>
              <a:buSzPts val="1500"/>
              <a:buNone/>
              <a:defRPr sz="1500">
                <a:solidFill>
                  <a:srgbClr val="FFFFFF"/>
                </a:solidFill>
              </a:defRPr>
            </a:lvl1pPr>
            <a:lvl2pPr indent="-228600" lvl="1" marL="914400" algn="l">
              <a:lnSpc>
                <a:spcPct val="100000"/>
              </a:lnSpc>
              <a:spcBef>
                <a:spcPts val="1000"/>
              </a:spcBef>
              <a:spcAft>
                <a:spcPts val="0"/>
              </a:spcAft>
              <a:buSzPts val="1400"/>
              <a:buNone/>
              <a:defRPr sz="1400"/>
            </a:lvl2pPr>
            <a:lvl3pPr indent="-228600" lvl="2" marL="1371600" algn="l">
              <a:lnSpc>
                <a:spcPct val="100000"/>
              </a:lnSpc>
              <a:spcBef>
                <a:spcPts val="1000"/>
              </a:spcBef>
              <a:spcAft>
                <a:spcPts val="0"/>
              </a:spcAft>
              <a:buSzPts val="1200"/>
              <a:buNone/>
              <a:defRPr sz="1200"/>
            </a:lvl3pPr>
            <a:lvl4pPr indent="-228600" lvl="3" marL="1828800" algn="l">
              <a:lnSpc>
                <a:spcPct val="100000"/>
              </a:lnSpc>
              <a:spcBef>
                <a:spcPts val="1000"/>
              </a:spcBef>
              <a:spcAft>
                <a:spcPts val="0"/>
              </a:spcAft>
              <a:buSzPts val="1000"/>
              <a:buNone/>
              <a:defRPr sz="1000"/>
            </a:lvl4pPr>
            <a:lvl5pPr indent="-228600" lvl="4" marL="2286000" algn="l">
              <a:lnSpc>
                <a:spcPct val="100000"/>
              </a:lnSpc>
              <a:spcBef>
                <a:spcPts val="1000"/>
              </a:spcBef>
              <a:spcAft>
                <a:spcPts val="0"/>
              </a:spcAft>
              <a:buSzPts val="1000"/>
              <a:buNone/>
              <a:defRPr sz="1000"/>
            </a:lvl5pPr>
            <a:lvl6pPr indent="-228600" lvl="5" marL="2743200" algn="l">
              <a:lnSpc>
                <a:spcPct val="100000"/>
              </a:lnSpc>
              <a:spcBef>
                <a:spcPts val="1000"/>
              </a:spcBef>
              <a:spcAft>
                <a:spcPts val="0"/>
              </a:spcAft>
              <a:buSzPts val="1000"/>
              <a:buNone/>
              <a:defRPr sz="1000"/>
            </a:lvl6pPr>
            <a:lvl7pPr indent="-228600" lvl="6" marL="3200400" algn="l">
              <a:lnSpc>
                <a:spcPct val="100000"/>
              </a:lnSpc>
              <a:spcBef>
                <a:spcPts val="1000"/>
              </a:spcBef>
              <a:spcAft>
                <a:spcPts val="0"/>
              </a:spcAft>
              <a:buSzPts val="1000"/>
              <a:buNone/>
              <a:defRPr sz="1000"/>
            </a:lvl7pPr>
            <a:lvl8pPr indent="-228600" lvl="7" marL="3657600" algn="l">
              <a:lnSpc>
                <a:spcPct val="100000"/>
              </a:lnSpc>
              <a:spcBef>
                <a:spcPts val="1000"/>
              </a:spcBef>
              <a:spcAft>
                <a:spcPts val="0"/>
              </a:spcAft>
              <a:buSzPts val="1000"/>
              <a:buNone/>
              <a:defRPr sz="1000"/>
            </a:lvl8pPr>
            <a:lvl9pPr indent="-228600" lvl="8" marL="4114800" algn="l">
              <a:lnSpc>
                <a:spcPct val="100000"/>
              </a:lnSpc>
              <a:spcBef>
                <a:spcPts val="1000"/>
              </a:spcBef>
              <a:spcAft>
                <a:spcPts val="0"/>
              </a:spcAft>
              <a:buSzPts val="1000"/>
              <a:buNone/>
              <a:defRPr sz="1000"/>
            </a:lvl9pPr>
          </a:lstStyle>
          <a:p/>
        </p:txBody>
      </p:sp>
      <p:sp>
        <p:nvSpPr>
          <p:cNvPr id="79" name="Google Shape;79;p26"/>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6"/>
          <p:cNvSpPr txBox="1"/>
          <p:nvPr>
            <p:ph idx="11" type="ftr"/>
          </p:nvPr>
        </p:nvSpPr>
        <p:spPr>
          <a:xfrm>
            <a:off x="804672" y="6236208"/>
            <a:ext cx="5124797" cy="3200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6"/>
          <p:cNvSpPr/>
          <p:nvPr>
            <p:ph idx="12" type="sldNum"/>
          </p:nvPr>
        </p:nvSpPr>
        <p:spPr>
          <a:xfrm>
            <a:off x="10758922" y="6217920"/>
            <a:ext cx="365760" cy="365760"/>
          </a:xfrm>
          <a:prstGeom prst="ellipse">
            <a:avLst/>
          </a:prstGeom>
          <a:solidFill>
            <a:srgbClr val="1D1D1D">
              <a:alpha val="70196"/>
            </a:srgbClr>
          </a:solidFill>
          <a:ln>
            <a:noFill/>
          </a:ln>
        </p:spPr>
        <p:txBody>
          <a:bodyPr anchorCtr="0" anchor="ctr" bIns="45700" lIns="18275" spcFirstLastPara="1" rIns="1827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2" name="Shape 82"/>
        <p:cNvGrpSpPr/>
        <p:nvPr/>
      </p:nvGrpSpPr>
      <p:grpSpPr>
        <a:xfrm>
          <a:off x="0" y="0"/>
          <a:ext cx="0" cy="0"/>
          <a:chOff x="0" y="0"/>
          <a:chExt cx="0" cy="0"/>
        </a:xfrm>
      </p:grpSpPr>
      <p:sp>
        <p:nvSpPr>
          <p:cNvPr id="83" name="Google Shape;83;p27"/>
          <p:cNvSpPr txBox="1"/>
          <p:nvPr>
            <p:ph type="title"/>
          </p:nvPr>
        </p:nvSpPr>
        <p:spPr>
          <a:xfrm>
            <a:off x="2231136" y="964692"/>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27"/>
          <p:cNvSpPr txBox="1"/>
          <p:nvPr>
            <p:ph idx="1" type="body"/>
          </p:nvPr>
        </p:nvSpPr>
        <p:spPr>
          <a:xfrm rot="5400000">
            <a:off x="4545009" y="324172"/>
            <a:ext cx="3101983" cy="7729728"/>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85" name="Google Shape;85;p27"/>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7"/>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7"/>
          <p:cNvSpPr/>
          <p:nvPr>
            <p:ph idx="12" type="sldNum"/>
          </p:nvPr>
        </p:nvSpPr>
        <p:spPr>
          <a:xfrm>
            <a:off x="10758922" y="6217920"/>
            <a:ext cx="365760" cy="365760"/>
          </a:xfrm>
          <a:prstGeom prst="ellipse">
            <a:avLst/>
          </a:prstGeom>
          <a:solidFill>
            <a:srgbClr val="1D1D1D">
              <a:alpha val="70196"/>
            </a:srgbClr>
          </a:solidFill>
          <a:ln>
            <a:noFill/>
          </a:ln>
        </p:spPr>
        <p:txBody>
          <a:bodyPr anchorCtr="0" anchor="ctr" bIns="45700" lIns="18275" spcFirstLastPara="1" rIns="1827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8" name="Shape 88"/>
        <p:cNvGrpSpPr/>
        <p:nvPr/>
      </p:nvGrpSpPr>
      <p:grpSpPr>
        <a:xfrm>
          <a:off x="0" y="0"/>
          <a:ext cx="0" cy="0"/>
          <a:chOff x="0" y="0"/>
          <a:chExt cx="0" cy="0"/>
        </a:xfrm>
      </p:grpSpPr>
      <p:sp>
        <p:nvSpPr>
          <p:cNvPr id="89" name="Google Shape;89;p28"/>
          <p:cNvSpPr txBox="1"/>
          <p:nvPr>
            <p:ph type="title"/>
          </p:nvPr>
        </p:nvSpPr>
        <p:spPr>
          <a:xfrm rot="5400000">
            <a:off x="6810676" y="2779696"/>
            <a:ext cx="4983480" cy="1298608"/>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28"/>
          <p:cNvSpPr txBox="1"/>
          <p:nvPr>
            <p:ph idx="1" type="body"/>
          </p:nvPr>
        </p:nvSpPr>
        <p:spPr>
          <a:xfrm rot="5400000">
            <a:off x="2838641" y="329756"/>
            <a:ext cx="4983480" cy="6198489"/>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91" name="Google Shape;91;p28"/>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28"/>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8"/>
          <p:cNvSpPr/>
          <p:nvPr>
            <p:ph idx="12" type="sldNum"/>
          </p:nvPr>
        </p:nvSpPr>
        <p:spPr>
          <a:xfrm>
            <a:off x="10758922" y="6217920"/>
            <a:ext cx="365760" cy="365760"/>
          </a:xfrm>
          <a:prstGeom prst="ellipse">
            <a:avLst/>
          </a:prstGeom>
          <a:solidFill>
            <a:srgbClr val="1D1D1D">
              <a:alpha val="70196"/>
            </a:srgbClr>
          </a:solidFill>
          <a:ln>
            <a:noFill/>
          </a:ln>
        </p:spPr>
        <p:txBody>
          <a:bodyPr anchorCtr="0" anchor="ctr" bIns="45700" lIns="18275" spcFirstLastPara="1" rIns="1827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2.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sp>
        <p:nvSpPr>
          <p:cNvPr id="6" name="Google Shape;6;p16"/>
          <p:cNvSpPr txBox="1"/>
          <p:nvPr>
            <p:ph type="title"/>
          </p:nvPr>
        </p:nvSpPr>
        <p:spPr>
          <a:xfrm>
            <a:off x="2231136" y="964692"/>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lvl1pPr lvl="0" marR="0" rtl="0" algn="ctr">
              <a:lnSpc>
                <a:spcPct val="90000"/>
              </a:lnSpc>
              <a:spcBef>
                <a:spcPts val="0"/>
              </a:spcBef>
              <a:spcAft>
                <a:spcPts val="0"/>
              </a:spcAft>
              <a:buClr>
                <a:srgbClr val="262626"/>
              </a:buClr>
              <a:buSzPts val="2800"/>
              <a:buFont typeface="Gill Sans"/>
              <a:buNone/>
              <a:defRPr b="0" i="0" sz="2800" u="none" cap="none" strike="noStrike">
                <a:solidFill>
                  <a:srgbClr val="262626"/>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6"/>
          <p:cNvSpPr txBox="1"/>
          <p:nvPr>
            <p:ph idx="1" type="body"/>
          </p:nvPr>
        </p:nvSpPr>
        <p:spPr>
          <a:xfrm>
            <a:off x="2231136" y="2638044"/>
            <a:ext cx="7729728" cy="3101983"/>
          </a:xfrm>
          <a:prstGeom prst="rect">
            <a:avLst/>
          </a:prstGeom>
          <a:noFill/>
          <a:ln>
            <a:noFill/>
          </a:ln>
        </p:spPr>
        <p:txBody>
          <a:bodyPr anchorCtr="0" anchor="t" bIns="45700" lIns="91425" spcFirstLastPara="1" rIns="91425" wrap="square" tIns="45700">
            <a:normAutofit/>
          </a:bodyPr>
          <a:lstStyle>
            <a:lvl1pPr indent="-342900" lvl="0" marL="457200" marR="0" rtl="0" algn="l">
              <a:lnSpc>
                <a:spcPct val="100000"/>
              </a:lnSpc>
              <a:spcBef>
                <a:spcPts val="1000"/>
              </a:spcBef>
              <a:spcAft>
                <a:spcPts val="0"/>
              </a:spcAft>
              <a:buClr>
                <a:schemeClr val="accent2"/>
              </a:buClr>
              <a:buSzPts val="1800"/>
              <a:buFont typeface="Arial"/>
              <a:buChar char="•"/>
              <a:defRPr b="0" i="0" sz="1800" u="none" cap="none" strike="noStrike">
                <a:solidFill>
                  <a:srgbClr val="FEFEFE"/>
                </a:solidFill>
                <a:latin typeface="Gill Sans"/>
                <a:ea typeface="Gill Sans"/>
                <a:cs typeface="Gill Sans"/>
                <a:sym typeface="Gill Sans"/>
              </a:defRPr>
            </a:lvl1pPr>
            <a:lvl2pPr indent="-330200" lvl="1" marL="914400" marR="0" rtl="0" algn="l">
              <a:lnSpc>
                <a:spcPct val="100000"/>
              </a:lnSpc>
              <a:spcBef>
                <a:spcPts val="1000"/>
              </a:spcBef>
              <a:spcAft>
                <a:spcPts val="0"/>
              </a:spcAft>
              <a:buClr>
                <a:schemeClr val="accent2"/>
              </a:buClr>
              <a:buSzPts val="1600"/>
              <a:buFont typeface="Arial"/>
              <a:buChar char="•"/>
              <a:defRPr b="0" i="0" sz="1600" u="none" cap="none" strike="noStrike">
                <a:solidFill>
                  <a:srgbClr val="FEFEFE"/>
                </a:solidFill>
                <a:latin typeface="Gill Sans"/>
                <a:ea typeface="Gill Sans"/>
                <a:cs typeface="Gill Sans"/>
                <a:sym typeface="Gill Sans"/>
              </a:defRPr>
            </a:lvl2pPr>
            <a:lvl3pPr indent="-330200" lvl="2" marL="1371600" marR="0" rtl="0" algn="l">
              <a:lnSpc>
                <a:spcPct val="100000"/>
              </a:lnSpc>
              <a:spcBef>
                <a:spcPts val="1000"/>
              </a:spcBef>
              <a:spcAft>
                <a:spcPts val="0"/>
              </a:spcAft>
              <a:buClr>
                <a:schemeClr val="accent2"/>
              </a:buClr>
              <a:buSzPts val="1600"/>
              <a:buFont typeface="Arial"/>
              <a:buChar char="•"/>
              <a:defRPr b="0" i="0" sz="1600" u="none" cap="none" strike="noStrike">
                <a:solidFill>
                  <a:srgbClr val="FEFEFE"/>
                </a:solidFill>
                <a:latin typeface="Gill Sans"/>
                <a:ea typeface="Gill Sans"/>
                <a:cs typeface="Gill Sans"/>
                <a:sym typeface="Gill Sans"/>
              </a:defRPr>
            </a:lvl3pPr>
            <a:lvl4pPr indent="-330200" lvl="3" marL="1828800" marR="0" rtl="0" algn="l">
              <a:lnSpc>
                <a:spcPct val="100000"/>
              </a:lnSpc>
              <a:spcBef>
                <a:spcPts val="1000"/>
              </a:spcBef>
              <a:spcAft>
                <a:spcPts val="0"/>
              </a:spcAft>
              <a:buClr>
                <a:schemeClr val="accent2"/>
              </a:buClr>
              <a:buSzPts val="1600"/>
              <a:buFont typeface="Arial"/>
              <a:buChar char="•"/>
              <a:defRPr b="0" i="0" sz="1600" u="none" cap="none" strike="noStrike">
                <a:solidFill>
                  <a:srgbClr val="FEFEFE"/>
                </a:solidFill>
                <a:latin typeface="Gill Sans"/>
                <a:ea typeface="Gill Sans"/>
                <a:cs typeface="Gill Sans"/>
                <a:sym typeface="Gill Sans"/>
              </a:defRPr>
            </a:lvl4pPr>
            <a:lvl5pPr indent="-330200" lvl="4" marL="2286000" marR="0" rtl="0" algn="l">
              <a:lnSpc>
                <a:spcPct val="100000"/>
              </a:lnSpc>
              <a:spcBef>
                <a:spcPts val="1000"/>
              </a:spcBef>
              <a:spcAft>
                <a:spcPts val="0"/>
              </a:spcAft>
              <a:buClr>
                <a:schemeClr val="accent2"/>
              </a:buClr>
              <a:buSzPts val="1600"/>
              <a:buFont typeface="Arial"/>
              <a:buChar char="•"/>
              <a:defRPr b="0" i="0" sz="1600" u="none" cap="none" strike="noStrike">
                <a:solidFill>
                  <a:srgbClr val="FEFEFE"/>
                </a:solidFill>
                <a:latin typeface="Gill Sans"/>
                <a:ea typeface="Gill Sans"/>
                <a:cs typeface="Gill Sans"/>
                <a:sym typeface="Gill Sans"/>
              </a:defRPr>
            </a:lvl5pPr>
            <a:lvl6pPr indent="-330200" lvl="5" marL="2743200" marR="0" rtl="0" algn="l">
              <a:lnSpc>
                <a:spcPct val="100000"/>
              </a:lnSpc>
              <a:spcBef>
                <a:spcPts val="1000"/>
              </a:spcBef>
              <a:spcAft>
                <a:spcPts val="0"/>
              </a:spcAft>
              <a:buClr>
                <a:schemeClr val="accent2"/>
              </a:buClr>
              <a:buSzPts val="1600"/>
              <a:buFont typeface="Arial"/>
              <a:buChar char="•"/>
              <a:defRPr b="0" i="0" sz="1600" u="none" cap="none" strike="noStrike">
                <a:solidFill>
                  <a:schemeClr val="lt1"/>
                </a:solidFill>
                <a:latin typeface="Gill Sans"/>
                <a:ea typeface="Gill Sans"/>
                <a:cs typeface="Gill Sans"/>
                <a:sym typeface="Gill Sans"/>
              </a:defRPr>
            </a:lvl6pPr>
            <a:lvl7pPr indent="-330200" lvl="6" marL="3200400" marR="0" rtl="0" algn="l">
              <a:lnSpc>
                <a:spcPct val="100000"/>
              </a:lnSpc>
              <a:spcBef>
                <a:spcPts val="1000"/>
              </a:spcBef>
              <a:spcAft>
                <a:spcPts val="0"/>
              </a:spcAft>
              <a:buClr>
                <a:schemeClr val="accent2"/>
              </a:buClr>
              <a:buSzPts val="1600"/>
              <a:buFont typeface="Arial"/>
              <a:buChar char="•"/>
              <a:defRPr b="0" i="0" sz="1600" u="none" cap="none" strike="noStrike">
                <a:solidFill>
                  <a:schemeClr val="lt1"/>
                </a:solidFill>
                <a:latin typeface="Gill Sans"/>
                <a:ea typeface="Gill Sans"/>
                <a:cs typeface="Gill Sans"/>
                <a:sym typeface="Gill Sans"/>
              </a:defRPr>
            </a:lvl7pPr>
            <a:lvl8pPr indent="-330200" lvl="7" marL="3657600" marR="0" rtl="0" algn="l">
              <a:lnSpc>
                <a:spcPct val="100000"/>
              </a:lnSpc>
              <a:spcBef>
                <a:spcPts val="1000"/>
              </a:spcBef>
              <a:spcAft>
                <a:spcPts val="0"/>
              </a:spcAft>
              <a:buClr>
                <a:schemeClr val="accent2"/>
              </a:buClr>
              <a:buSzPts val="1600"/>
              <a:buFont typeface="Arial"/>
              <a:buChar char="•"/>
              <a:defRPr b="0" i="0" sz="1600" u="none" cap="none" strike="noStrike">
                <a:solidFill>
                  <a:schemeClr val="lt1"/>
                </a:solidFill>
                <a:latin typeface="Gill Sans"/>
                <a:ea typeface="Gill Sans"/>
                <a:cs typeface="Gill Sans"/>
                <a:sym typeface="Gill Sans"/>
              </a:defRPr>
            </a:lvl8pPr>
            <a:lvl9pPr indent="-330200" lvl="8" marL="4114800" marR="0" rtl="0" algn="l">
              <a:lnSpc>
                <a:spcPct val="100000"/>
              </a:lnSpc>
              <a:spcBef>
                <a:spcPts val="1000"/>
              </a:spcBef>
              <a:spcAft>
                <a:spcPts val="0"/>
              </a:spcAft>
              <a:buClr>
                <a:schemeClr val="accent2"/>
              </a:buClr>
              <a:buSzPts val="1600"/>
              <a:buFont typeface="Arial"/>
              <a:buChar char="•"/>
              <a:defRPr b="0" i="0" sz="1600" u="none" cap="none" strike="noStrike">
                <a:solidFill>
                  <a:schemeClr val="lt1"/>
                </a:solidFill>
                <a:latin typeface="Gill Sans"/>
                <a:ea typeface="Gill Sans"/>
                <a:cs typeface="Gill Sans"/>
                <a:sym typeface="Gill Sans"/>
              </a:defRPr>
            </a:lvl9pPr>
          </a:lstStyle>
          <a:p/>
        </p:txBody>
      </p:sp>
      <p:sp>
        <p:nvSpPr>
          <p:cNvPr id="8" name="Google Shape;8;p16"/>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chemeClr val="lt1"/>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9pPr>
          </a:lstStyle>
          <a:p/>
        </p:txBody>
      </p:sp>
      <p:sp>
        <p:nvSpPr>
          <p:cNvPr id="9" name="Google Shape;9;p16"/>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lt1"/>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9pPr>
          </a:lstStyle>
          <a:p/>
        </p:txBody>
      </p:sp>
      <p:sp>
        <p:nvSpPr>
          <p:cNvPr id="10" name="Google Shape;10;p16"/>
          <p:cNvSpPr/>
          <p:nvPr>
            <p:ph idx="12" type="sldNum"/>
          </p:nvPr>
        </p:nvSpPr>
        <p:spPr>
          <a:xfrm>
            <a:off x="10758922" y="6217920"/>
            <a:ext cx="365760" cy="365760"/>
          </a:xfrm>
          <a:prstGeom prst="ellipse">
            <a:avLst/>
          </a:prstGeom>
          <a:solidFill>
            <a:srgbClr val="1D1D1D">
              <a:alpha val="70196"/>
            </a:srgbClr>
          </a:solidFill>
          <a:ln>
            <a:noFill/>
          </a:ln>
        </p:spPr>
        <p:txBody>
          <a:bodyPr anchorCtr="0" anchor="ctr" bIns="45700" lIns="18275" spcFirstLastPara="1" rIns="18275" wrap="square" tIns="45700">
            <a:noAutofit/>
          </a:bodyPr>
          <a:lstStyle>
            <a:lvl1pPr indent="0" lvl="0" marL="0" marR="0" rtl="0" algn="ctr">
              <a:spcBef>
                <a:spcPts val="0"/>
              </a:spcBef>
              <a:buNone/>
              <a:defRPr b="0" i="0" sz="1100" u="none" cap="none" strike="noStrike">
                <a:solidFill>
                  <a:srgbClr val="FFFFFF"/>
                </a:solidFill>
                <a:latin typeface="Gill Sans"/>
                <a:ea typeface="Gill Sans"/>
                <a:cs typeface="Gill Sans"/>
                <a:sym typeface="Gill Sans"/>
              </a:defRPr>
            </a:lvl1pPr>
            <a:lvl2pPr indent="0" lvl="1" marL="0" marR="0" rtl="0" algn="ctr">
              <a:spcBef>
                <a:spcPts val="0"/>
              </a:spcBef>
              <a:buNone/>
              <a:defRPr b="0" i="0" sz="1100" u="none" cap="none" strike="noStrike">
                <a:solidFill>
                  <a:srgbClr val="FFFFFF"/>
                </a:solidFill>
                <a:latin typeface="Gill Sans"/>
                <a:ea typeface="Gill Sans"/>
                <a:cs typeface="Gill Sans"/>
                <a:sym typeface="Gill Sans"/>
              </a:defRPr>
            </a:lvl2pPr>
            <a:lvl3pPr indent="0" lvl="2" marL="0" marR="0" rtl="0" algn="ctr">
              <a:spcBef>
                <a:spcPts val="0"/>
              </a:spcBef>
              <a:buNone/>
              <a:defRPr b="0" i="0" sz="1100" u="none" cap="none" strike="noStrike">
                <a:solidFill>
                  <a:srgbClr val="FFFFFF"/>
                </a:solidFill>
                <a:latin typeface="Gill Sans"/>
                <a:ea typeface="Gill Sans"/>
                <a:cs typeface="Gill Sans"/>
                <a:sym typeface="Gill Sans"/>
              </a:defRPr>
            </a:lvl3pPr>
            <a:lvl4pPr indent="0" lvl="3" marL="0" marR="0" rtl="0" algn="ctr">
              <a:spcBef>
                <a:spcPts val="0"/>
              </a:spcBef>
              <a:buNone/>
              <a:defRPr b="0" i="0" sz="1100" u="none" cap="none" strike="noStrike">
                <a:solidFill>
                  <a:srgbClr val="FFFFFF"/>
                </a:solidFill>
                <a:latin typeface="Gill Sans"/>
                <a:ea typeface="Gill Sans"/>
                <a:cs typeface="Gill Sans"/>
                <a:sym typeface="Gill Sans"/>
              </a:defRPr>
            </a:lvl4pPr>
            <a:lvl5pPr indent="0" lvl="4" marL="0" marR="0" rtl="0" algn="ctr">
              <a:spcBef>
                <a:spcPts val="0"/>
              </a:spcBef>
              <a:buNone/>
              <a:defRPr b="0" i="0" sz="1100" u="none" cap="none" strike="noStrike">
                <a:solidFill>
                  <a:srgbClr val="FFFFFF"/>
                </a:solidFill>
                <a:latin typeface="Gill Sans"/>
                <a:ea typeface="Gill Sans"/>
                <a:cs typeface="Gill Sans"/>
                <a:sym typeface="Gill Sans"/>
              </a:defRPr>
            </a:lvl5pPr>
            <a:lvl6pPr indent="0" lvl="5" marL="0" marR="0" rtl="0" algn="ctr">
              <a:spcBef>
                <a:spcPts val="0"/>
              </a:spcBef>
              <a:buNone/>
              <a:defRPr b="0" i="0" sz="1100" u="none" cap="none" strike="noStrike">
                <a:solidFill>
                  <a:srgbClr val="FFFFFF"/>
                </a:solidFill>
                <a:latin typeface="Gill Sans"/>
                <a:ea typeface="Gill Sans"/>
                <a:cs typeface="Gill Sans"/>
                <a:sym typeface="Gill Sans"/>
              </a:defRPr>
            </a:lvl6pPr>
            <a:lvl7pPr indent="0" lvl="6" marL="0" marR="0" rtl="0" algn="ctr">
              <a:spcBef>
                <a:spcPts val="0"/>
              </a:spcBef>
              <a:buNone/>
              <a:defRPr b="0" i="0" sz="1100" u="none" cap="none" strike="noStrike">
                <a:solidFill>
                  <a:srgbClr val="FFFFFF"/>
                </a:solidFill>
                <a:latin typeface="Gill Sans"/>
                <a:ea typeface="Gill Sans"/>
                <a:cs typeface="Gill Sans"/>
                <a:sym typeface="Gill Sans"/>
              </a:defRPr>
            </a:lvl7pPr>
            <a:lvl8pPr indent="0" lvl="7" marL="0" marR="0" rtl="0" algn="ctr">
              <a:spcBef>
                <a:spcPts val="0"/>
              </a:spcBef>
              <a:buNone/>
              <a:defRPr b="0" i="0" sz="1100" u="none" cap="none" strike="noStrike">
                <a:solidFill>
                  <a:srgbClr val="FFFFFF"/>
                </a:solidFill>
                <a:latin typeface="Gill Sans"/>
                <a:ea typeface="Gill Sans"/>
                <a:cs typeface="Gill Sans"/>
                <a:sym typeface="Gill Sans"/>
              </a:defRPr>
            </a:lvl8pPr>
            <a:lvl9pPr indent="0" lvl="8" marL="0" marR="0" rtl="0" algn="ctr">
              <a:spcBef>
                <a:spcPts val="0"/>
              </a:spcBef>
              <a:buNone/>
              <a:defRPr b="0" i="0" sz="1100" u="none" cap="none" strike="noStrike">
                <a:solidFill>
                  <a:srgbClr val="FFFFFF"/>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17" name="Shape 17"/>
        <p:cNvGrpSpPr/>
        <p:nvPr/>
      </p:nvGrpSpPr>
      <p:grpSpPr>
        <a:xfrm>
          <a:off x="0" y="0"/>
          <a:ext cx="0" cy="0"/>
          <a:chOff x="0" y="0"/>
          <a:chExt cx="0" cy="0"/>
        </a:xfrm>
      </p:grpSpPr>
      <p:sp>
        <p:nvSpPr>
          <p:cNvPr id="18" name="Google Shape;18;p15"/>
          <p:cNvSpPr txBox="1"/>
          <p:nvPr>
            <p:ph type="title"/>
          </p:nvPr>
        </p:nvSpPr>
        <p:spPr>
          <a:xfrm>
            <a:off x="2231136" y="964692"/>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lvl1pPr lvl="0" marR="0" rtl="0" algn="ctr">
              <a:lnSpc>
                <a:spcPct val="90000"/>
              </a:lnSpc>
              <a:spcBef>
                <a:spcPts val="0"/>
              </a:spcBef>
              <a:spcAft>
                <a:spcPts val="0"/>
              </a:spcAft>
              <a:buClr>
                <a:srgbClr val="262626"/>
              </a:buClr>
              <a:buSzPts val="2800"/>
              <a:buFont typeface="Gill Sans"/>
              <a:buNone/>
              <a:defRPr b="0" i="0" sz="2800" u="none" cap="none" strike="noStrike">
                <a:solidFill>
                  <a:srgbClr val="262626"/>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 name="Google Shape;19;p15"/>
          <p:cNvSpPr txBox="1"/>
          <p:nvPr>
            <p:ph idx="1" type="body"/>
          </p:nvPr>
        </p:nvSpPr>
        <p:spPr>
          <a:xfrm>
            <a:off x="2231136" y="2638044"/>
            <a:ext cx="7729728" cy="3101983"/>
          </a:xfrm>
          <a:prstGeom prst="rect">
            <a:avLst/>
          </a:prstGeom>
          <a:noFill/>
          <a:ln>
            <a:noFill/>
          </a:ln>
        </p:spPr>
        <p:txBody>
          <a:bodyPr anchorCtr="0" anchor="t" bIns="45700" lIns="91425" spcFirstLastPara="1" rIns="91425" wrap="square" tIns="45700">
            <a:normAutofit/>
          </a:bodyPr>
          <a:lstStyle>
            <a:lvl1pPr indent="-342900" lvl="0" marL="457200" marR="0" rtl="0" algn="l">
              <a:lnSpc>
                <a:spcPct val="100000"/>
              </a:lnSpc>
              <a:spcBef>
                <a:spcPts val="1000"/>
              </a:spcBef>
              <a:spcAft>
                <a:spcPts val="0"/>
              </a:spcAft>
              <a:buClr>
                <a:schemeClr val="accent2"/>
              </a:buClr>
              <a:buSzPts val="1800"/>
              <a:buFont typeface="Arial"/>
              <a:buChar char="•"/>
              <a:defRPr b="0" i="0" sz="1800" u="none" cap="none" strike="noStrike">
                <a:solidFill>
                  <a:srgbClr val="262626"/>
                </a:solidFill>
                <a:latin typeface="Gill Sans"/>
                <a:ea typeface="Gill Sans"/>
                <a:cs typeface="Gill Sans"/>
                <a:sym typeface="Gill Sans"/>
              </a:defRPr>
            </a:lvl1pPr>
            <a:lvl2pPr indent="-330200" lvl="1" marL="914400" marR="0" rtl="0" algn="l">
              <a:lnSpc>
                <a:spcPct val="100000"/>
              </a:lnSpc>
              <a:spcBef>
                <a:spcPts val="1000"/>
              </a:spcBef>
              <a:spcAft>
                <a:spcPts val="0"/>
              </a:spcAft>
              <a:buClr>
                <a:schemeClr val="accent2"/>
              </a:buClr>
              <a:buSzPts val="1600"/>
              <a:buFont typeface="Arial"/>
              <a:buChar char="•"/>
              <a:defRPr b="0" i="0" sz="1600" u="none" cap="none" strike="noStrike">
                <a:solidFill>
                  <a:srgbClr val="262626"/>
                </a:solidFill>
                <a:latin typeface="Gill Sans"/>
                <a:ea typeface="Gill Sans"/>
                <a:cs typeface="Gill Sans"/>
                <a:sym typeface="Gill Sans"/>
              </a:defRPr>
            </a:lvl2pPr>
            <a:lvl3pPr indent="-330200" lvl="2" marL="1371600" marR="0" rtl="0" algn="l">
              <a:lnSpc>
                <a:spcPct val="100000"/>
              </a:lnSpc>
              <a:spcBef>
                <a:spcPts val="1000"/>
              </a:spcBef>
              <a:spcAft>
                <a:spcPts val="0"/>
              </a:spcAft>
              <a:buClr>
                <a:schemeClr val="accent2"/>
              </a:buClr>
              <a:buSzPts val="1600"/>
              <a:buFont typeface="Arial"/>
              <a:buChar char="•"/>
              <a:defRPr b="0" i="0" sz="1600" u="none" cap="none" strike="noStrike">
                <a:solidFill>
                  <a:srgbClr val="262626"/>
                </a:solidFill>
                <a:latin typeface="Gill Sans"/>
                <a:ea typeface="Gill Sans"/>
                <a:cs typeface="Gill Sans"/>
                <a:sym typeface="Gill Sans"/>
              </a:defRPr>
            </a:lvl3pPr>
            <a:lvl4pPr indent="-330200" lvl="3" marL="1828800" marR="0" rtl="0" algn="l">
              <a:lnSpc>
                <a:spcPct val="100000"/>
              </a:lnSpc>
              <a:spcBef>
                <a:spcPts val="1000"/>
              </a:spcBef>
              <a:spcAft>
                <a:spcPts val="0"/>
              </a:spcAft>
              <a:buClr>
                <a:schemeClr val="accent2"/>
              </a:buClr>
              <a:buSzPts val="1600"/>
              <a:buFont typeface="Arial"/>
              <a:buChar char="•"/>
              <a:defRPr b="0" i="0" sz="1600" u="none" cap="none" strike="noStrike">
                <a:solidFill>
                  <a:srgbClr val="262626"/>
                </a:solidFill>
                <a:latin typeface="Gill Sans"/>
                <a:ea typeface="Gill Sans"/>
                <a:cs typeface="Gill Sans"/>
                <a:sym typeface="Gill Sans"/>
              </a:defRPr>
            </a:lvl4pPr>
            <a:lvl5pPr indent="-330200" lvl="4" marL="2286000" marR="0" rtl="0" algn="l">
              <a:lnSpc>
                <a:spcPct val="100000"/>
              </a:lnSpc>
              <a:spcBef>
                <a:spcPts val="1000"/>
              </a:spcBef>
              <a:spcAft>
                <a:spcPts val="0"/>
              </a:spcAft>
              <a:buClr>
                <a:schemeClr val="accent2"/>
              </a:buClr>
              <a:buSzPts val="1600"/>
              <a:buFont typeface="Arial"/>
              <a:buChar char="•"/>
              <a:defRPr b="0" i="0" sz="1600" u="none" cap="none" strike="noStrike">
                <a:solidFill>
                  <a:srgbClr val="262626"/>
                </a:solidFill>
                <a:latin typeface="Gill Sans"/>
                <a:ea typeface="Gill Sans"/>
                <a:cs typeface="Gill Sans"/>
                <a:sym typeface="Gill Sans"/>
              </a:defRPr>
            </a:lvl5pPr>
            <a:lvl6pPr indent="-330200" lvl="5" marL="2743200" marR="0" rtl="0" algn="l">
              <a:lnSpc>
                <a:spcPct val="100000"/>
              </a:lnSpc>
              <a:spcBef>
                <a:spcPts val="1000"/>
              </a:spcBef>
              <a:spcAft>
                <a:spcPts val="0"/>
              </a:spcAft>
              <a:buClr>
                <a:schemeClr val="accent2"/>
              </a:buClr>
              <a:buSzPts val="1600"/>
              <a:buFont typeface="Arial"/>
              <a:buChar char="•"/>
              <a:defRPr b="0" i="0" sz="1600" u="none" cap="none" strike="noStrike">
                <a:solidFill>
                  <a:schemeClr val="dk1"/>
                </a:solidFill>
                <a:latin typeface="Gill Sans"/>
                <a:ea typeface="Gill Sans"/>
                <a:cs typeface="Gill Sans"/>
                <a:sym typeface="Gill Sans"/>
              </a:defRPr>
            </a:lvl6pPr>
            <a:lvl7pPr indent="-330200" lvl="6" marL="3200400" marR="0" rtl="0" algn="l">
              <a:lnSpc>
                <a:spcPct val="100000"/>
              </a:lnSpc>
              <a:spcBef>
                <a:spcPts val="1000"/>
              </a:spcBef>
              <a:spcAft>
                <a:spcPts val="0"/>
              </a:spcAft>
              <a:buClr>
                <a:schemeClr val="accent2"/>
              </a:buClr>
              <a:buSzPts val="1600"/>
              <a:buFont typeface="Arial"/>
              <a:buChar char="•"/>
              <a:defRPr b="0" i="0" sz="1600" u="none" cap="none" strike="noStrike">
                <a:solidFill>
                  <a:schemeClr val="dk1"/>
                </a:solidFill>
                <a:latin typeface="Gill Sans"/>
                <a:ea typeface="Gill Sans"/>
                <a:cs typeface="Gill Sans"/>
                <a:sym typeface="Gill Sans"/>
              </a:defRPr>
            </a:lvl7pPr>
            <a:lvl8pPr indent="-330200" lvl="7" marL="3657600" marR="0" rtl="0" algn="l">
              <a:lnSpc>
                <a:spcPct val="100000"/>
              </a:lnSpc>
              <a:spcBef>
                <a:spcPts val="1000"/>
              </a:spcBef>
              <a:spcAft>
                <a:spcPts val="0"/>
              </a:spcAft>
              <a:buClr>
                <a:schemeClr val="accent2"/>
              </a:buClr>
              <a:buSzPts val="1600"/>
              <a:buFont typeface="Arial"/>
              <a:buChar char="•"/>
              <a:defRPr b="0" i="0" sz="1600" u="none" cap="none" strike="noStrike">
                <a:solidFill>
                  <a:schemeClr val="dk1"/>
                </a:solidFill>
                <a:latin typeface="Gill Sans"/>
                <a:ea typeface="Gill Sans"/>
                <a:cs typeface="Gill Sans"/>
                <a:sym typeface="Gill Sans"/>
              </a:defRPr>
            </a:lvl8pPr>
            <a:lvl9pPr indent="-330200" lvl="8" marL="4114800" marR="0" rtl="0" algn="l">
              <a:lnSpc>
                <a:spcPct val="100000"/>
              </a:lnSpc>
              <a:spcBef>
                <a:spcPts val="1000"/>
              </a:spcBef>
              <a:spcAft>
                <a:spcPts val="0"/>
              </a:spcAft>
              <a:buClr>
                <a:schemeClr val="accent2"/>
              </a:buClr>
              <a:buSzPts val="1600"/>
              <a:buFont typeface="Arial"/>
              <a:buChar char="•"/>
              <a:defRPr b="0" i="0" sz="1600" u="none" cap="none" strike="noStrike">
                <a:solidFill>
                  <a:schemeClr val="dk1"/>
                </a:solidFill>
                <a:latin typeface="Gill Sans"/>
                <a:ea typeface="Gill Sans"/>
                <a:cs typeface="Gill Sans"/>
                <a:sym typeface="Gill Sans"/>
              </a:defRPr>
            </a:lvl9pPr>
          </a:lstStyle>
          <a:p/>
        </p:txBody>
      </p:sp>
      <p:sp>
        <p:nvSpPr>
          <p:cNvPr id="20" name="Google Shape;20;p15"/>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chemeClr val="dk1"/>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21" name="Google Shape;21;p15"/>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dk1"/>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22" name="Google Shape;22;p15"/>
          <p:cNvSpPr/>
          <p:nvPr>
            <p:ph idx="12" type="sldNum"/>
          </p:nvPr>
        </p:nvSpPr>
        <p:spPr>
          <a:xfrm>
            <a:off x="10758922" y="6217920"/>
            <a:ext cx="365760" cy="365760"/>
          </a:xfrm>
          <a:prstGeom prst="ellipse">
            <a:avLst/>
          </a:prstGeom>
          <a:solidFill>
            <a:srgbClr val="1D1D1D">
              <a:alpha val="70196"/>
            </a:srgbClr>
          </a:solidFill>
          <a:ln>
            <a:noFill/>
          </a:ln>
        </p:spPr>
        <p:txBody>
          <a:bodyPr anchorCtr="0" anchor="ctr" bIns="45700" lIns="18275" spcFirstLastPara="1" rIns="18275" wrap="square" tIns="45700">
            <a:noAutofit/>
          </a:bodyPr>
          <a:lstStyle>
            <a:lvl1pPr indent="0" lvl="0" marL="0" marR="0" rtl="0" algn="ctr">
              <a:spcBef>
                <a:spcPts val="0"/>
              </a:spcBef>
              <a:buNone/>
              <a:defRPr b="0" i="0" sz="1100" u="none" cap="none" strike="noStrike">
                <a:solidFill>
                  <a:srgbClr val="FFFFFF"/>
                </a:solidFill>
                <a:latin typeface="Gill Sans"/>
                <a:ea typeface="Gill Sans"/>
                <a:cs typeface="Gill Sans"/>
                <a:sym typeface="Gill Sans"/>
              </a:defRPr>
            </a:lvl1pPr>
            <a:lvl2pPr indent="0" lvl="1" marL="0" marR="0" rtl="0" algn="ctr">
              <a:spcBef>
                <a:spcPts val="0"/>
              </a:spcBef>
              <a:buNone/>
              <a:defRPr b="0" i="0" sz="1100" u="none" cap="none" strike="noStrike">
                <a:solidFill>
                  <a:srgbClr val="FFFFFF"/>
                </a:solidFill>
                <a:latin typeface="Gill Sans"/>
                <a:ea typeface="Gill Sans"/>
                <a:cs typeface="Gill Sans"/>
                <a:sym typeface="Gill Sans"/>
              </a:defRPr>
            </a:lvl2pPr>
            <a:lvl3pPr indent="0" lvl="2" marL="0" marR="0" rtl="0" algn="ctr">
              <a:spcBef>
                <a:spcPts val="0"/>
              </a:spcBef>
              <a:buNone/>
              <a:defRPr b="0" i="0" sz="1100" u="none" cap="none" strike="noStrike">
                <a:solidFill>
                  <a:srgbClr val="FFFFFF"/>
                </a:solidFill>
                <a:latin typeface="Gill Sans"/>
                <a:ea typeface="Gill Sans"/>
                <a:cs typeface="Gill Sans"/>
                <a:sym typeface="Gill Sans"/>
              </a:defRPr>
            </a:lvl3pPr>
            <a:lvl4pPr indent="0" lvl="3" marL="0" marR="0" rtl="0" algn="ctr">
              <a:spcBef>
                <a:spcPts val="0"/>
              </a:spcBef>
              <a:buNone/>
              <a:defRPr b="0" i="0" sz="1100" u="none" cap="none" strike="noStrike">
                <a:solidFill>
                  <a:srgbClr val="FFFFFF"/>
                </a:solidFill>
                <a:latin typeface="Gill Sans"/>
                <a:ea typeface="Gill Sans"/>
                <a:cs typeface="Gill Sans"/>
                <a:sym typeface="Gill Sans"/>
              </a:defRPr>
            </a:lvl4pPr>
            <a:lvl5pPr indent="0" lvl="4" marL="0" marR="0" rtl="0" algn="ctr">
              <a:spcBef>
                <a:spcPts val="0"/>
              </a:spcBef>
              <a:buNone/>
              <a:defRPr b="0" i="0" sz="1100" u="none" cap="none" strike="noStrike">
                <a:solidFill>
                  <a:srgbClr val="FFFFFF"/>
                </a:solidFill>
                <a:latin typeface="Gill Sans"/>
                <a:ea typeface="Gill Sans"/>
                <a:cs typeface="Gill Sans"/>
                <a:sym typeface="Gill Sans"/>
              </a:defRPr>
            </a:lvl5pPr>
            <a:lvl6pPr indent="0" lvl="5" marL="0" marR="0" rtl="0" algn="ctr">
              <a:spcBef>
                <a:spcPts val="0"/>
              </a:spcBef>
              <a:buNone/>
              <a:defRPr b="0" i="0" sz="1100" u="none" cap="none" strike="noStrike">
                <a:solidFill>
                  <a:srgbClr val="FFFFFF"/>
                </a:solidFill>
                <a:latin typeface="Gill Sans"/>
                <a:ea typeface="Gill Sans"/>
                <a:cs typeface="Gill Sans"/>
                <a:sym typeface="Gill Sans"/>
              </a:defRPr>
            </a:lvl6pPr>
            <a:lvl7pPr indent="0" lvl="6" marL="0" marR="0" rtl="0" algn="ctr">
              <a:spcBef>
                <a:spcPts val="0"/>
              </a:spcBef>
              <a:buNone/>
              <a:defRPr b="0" i="0" sz="1100" u="none" cap="none" strike="noStrike">
                <a:solidFill>
                  <a:srgbClr val="FFFFFF"/>
                </a:solidFill>
                <a:latin typeface="Gill Sans"/>
                <a:ea typeface="Gill Sans"/>
                <a:cs typeface="Gill Sans"/>
                <a:sym typeface="Gill Sans"/>
              </a:defRPr>
            </a:lvl7pPr>
            <a:lvl8pPr indent="0" lvl="7" marL="0" marR="0" rtl="0" algn="ctr">
              <a:spcBef>
                <a:spcPts val="0"/>
              </a:spcBef>
              <a:buNone/>
              <a:defRPr b="0" i="0" sz="1100" u="none" cap="none" strike="noStrike">
                <a:solidFill>
                  <a:srgbClr val="FFFFFF"/>
                </a:solidFill>
                <a:latin typeface="Gill Sans"/>
                <a:ea typeface="Gill Sans"/>
                <a:cs typeface="Gill Sans"/>
                <a:sym typeface="Gill Sans"/>
              </a:defRPr>
            </a:lvl8pPr>
            <a:lvl9pPr indent="0" lvl="8" marL="0" marR="0" rtl="0" algn="ctr">
              <a:spcBef>
                <a:spcPts val="0"/>
              </a:spcBef>
              <a:buNone/>
              <a:defRPr b="0" i="0" sz="1100" u="none" cap="none" strike="noStrike">
                <a:solidFill>
                  <a:srgbClr val="FFFFFF"/>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www.readingcloud.ne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
          <p:cNvSpPr txBox="1"/>
          <p:nvPr>
            <p:ph type="ctrTitle"/>
          </p:nvPr>
        </p:nvSpPr>
        <p:spPr>
          <a:xfrm>
            <a:off x="1600200" y="2386744"/>
            <a:ext cx="8991600" cy="1645920"/>
          </a:xfrm>
          <a:prstGeom prst="rect">
            <a:avLst/>
          </a:prstGeom>
          <a:solidFill>
            <a:srgbClr val="FFFFFF"/>
          </a:solidFill>
          <a:ln cap="flat" cmpd="sng" w="38100">
            <a:solidFill>
              <a:srgbClr val="404040"/>
            </a:solidFill>
            <a:prstDash val="solid"/>
            <a:round/>
            <a:headEnd len="sm" w="sm" type="none"/>
            <a:tailEnd len="sm" w="sm" type="none"/>
          </a:ln>
        </p:spPr>
        <p:txBody>
          <a:bodyPr anchorCtr="1" anchor="ctr" bIns="182875" lIns="274300" spcFirstLastPara="1" rIns="274300" wrap="square" tIns="182875">
            <a:normAutofit/>
          </a:bodyPr>
          <a:lstStyle/>
          <a:p>
            <a:pPr indent="0" lvl="0" marL="0" rtl="0" algn="ctr">
              <a:lnSpc>
                <a:spcPct val="90000"/>
              </a:lnSpc>
              <a:spcBef>
                <a:spcPts val="0"/>
              </a:spcBef>
              <a:spcAft>
                <a:spcPts val="0"/>
              </a:spcAft>
              <a:buClr>
                <a:srgbClr val="262626"/>
              </a:buClr>
              <a:buSzPts val="3800"/>
              <a:buFont typeface="Gill Sans"/>
              <a:buNone/>
            </a:pPr>
            <a:r>
              <a:rPr lang="en-GB"/>
              <a:t>WELCOME TO PIONEERS CLASS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
          <p:cNvSpPr txBox="1"/>
          <p:nvPr>
            <p:ph type="title"/>
          </p:nvPr>
        </p:nvSpPr>
        <p:spPr>
          <a:xfrm>
            <a:off x="2231135" y="520554"/>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p>
            <a:pPr indent="0" lvl="0" marL="0" rtl="0" algn="ctr">
              <a:lnSpc>
                <a:spcPct val="90000"/>
              </a:lnSpc>
              <a:spcBef>
                <a:spcPts val="0"/>
              </a:spcBef>
              <a:spcAft>
                <a:spcPts val="0"/>
              </a:spcAft>
              <a:buClr>
                <a:srgbClr val="262626"/>
              </a:buClr>
              <a:buSzPts val="2800"/>
              <a:buFont typeface="Gill Sans"/>
              <a:buNone/>
            </a:pPr>
            <a:r>
              <a:rPr lang="en-GB"/>
              <a:t>OUR TYPICAL DAY</a:t>
            </a:r>
            <a:endParaRPr/>
          </a:p>
        </p:txBody>
      </p:sp>
      <p:sp>
        <p:nvSpPr>
          <p:cNvPr id="104" name="Google Shape;104;p2"/>
          <p:cNvSpPr txBox="1"/>
          <p:nvPr/>
        </p:nvSpPr>
        <p:spPr>
          <a:xfrm>
            <a:off x="9483634" y="1933302"/>
            <a:ext cx="2481900" cy="2586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800" u="sng" cap="none" strike="noStrike">
                <a:solidFill>
                  <a:schemeClr val="dk1"/>
                </a:solidFill>
                <a:latin typeface="Gill Sans"/>
                <a:ea typeface="Gill Sans"/>
                <a:cs typeface="Gill Sans"/>
                <a:sym typeface="Gill Sans"/>
              </a:rPr>
              <a:t>Other information: </a:t>
            </a:r>
            <a:endParaRPr/>
          </a:p>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a:p>
            <a:pPr indent="0" lvl="0" marL="0" marR="0" rtl="0" algn="l">
              <a:spcBef>
                <a:spcPts val="0"/>
              </a:spcBef>
              <a:spcAft>
                <a:spcPts val="0"/>
              </a:spcAft>
              <a:buNone/>
            </a:pPr>
            <a:r>
              <a:rPr lang="en-GB" sz="1800">
                <a:solidFill>
                  <a:schemeClr val="dk1"/>
                </a:solidFill>
                <a:latin typeface="Gill Sans"/>
                <a:ea typeface="Gill Sans"/>
                <a:cs typeface="Gill Sans"/>
                <a:sym typeface="Gill Sans"/>
              </a:rPr>
              <a:t>No snack, Junior lunch</a:t>
            </a:r>
            <a:endParaRPr/>
          </a:p>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a:p>
            <a:pPr indent="0" lvl="0" marL="0" marR="0" rtl="0" algn="l">
              <a:spcBef>
                <a:spcPts val="0"/>
              </a:spcBef>
              <a:spcAft>
                <a:spcPts val="0"/>
              </a:spcAft>
              <a:buNone/>
            </a:pPr>
            <a:r>
              <a:rPr lang="en-GB" sz="1800">
                <a:solidFill>
                  <a:schemeClr val="dk1"/>
                </a:solidFill>
                <a:latin typeface="Gill Sans"/>
                <a:ea typeface="Gill Sans"/>
                <a:cs typeface="Gill Sans"/>
                <a:sym typeface="Gill Sans"/>
              </a:rPr>
              <a:t>PE kits – Wednesday and Thursday</a:t>
            </a:r>
            <a:endParaRPr/>
          </a:p>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a:p>
            <a:pPr indent="0" lvl="0" marL="0" marR="0" rtl="0" algn="l">
              <a:spcBef>
                <a:spcPts val="0"/>
              </a:spcBef>
              <a:spcAft>
                <a:spcPts val="0"/>
              </a:spcAft>
              <a:buNone/>
            </a:pPr>
            <a:r>
              <a:rPr lang="en-GB" sz="1800">
                <a:solidFill>
                  <a:schemeClr val="dk1"/>
                </a:solidFill>
                <a:latin typeface="Gill Sans"/>
                <a:ea typeface="Gill Sans"/>
                <a:cs typeface="Gill Sans"/>
                <a:sym typeface="Gill Sans"/>
              </a:rPr>
              <a:t>Book Club</a:t>
            </a:r>
            <a:endParaRPr sz="1800">
              <a:solidFill>
                <a:schemeClr val="dk1"/>
              </a:solidFill>
              <a:latin typeface="Gill Sans"/>
              <a:ea typeface="Gill Sans"/>
              <a:cs typeface="Gill Sans"/>
              <a:sym typeface="Gill Sans"/>
            </a:endParaRPr>
          </a:p>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
        <p:nvSpPr>
          <p:cNvPr id="105" name="Google Shape;105;p2"/>
          <p:cNvSpPr txBox="1"/>
          <p:nvPr/>
        </p:nvSpPr>
        <p:spPr>
          <a:xfrm>
            <a:off x="563418" y="2032000"/>
            <a:ext cx="8534400" cy="424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Gill Sans"/>
                <a:ea typeface="Gill Sans"/>
                <a:cs typeface="Gill Sans"/>
                <a:sym typeface="Gill Sans"/>
              </a:rPr>
              <a:t>Morning Challenge</a:t>
            </a:r>
            <a:endParaRPr/>
          </a:p>
          <a:p>
            <a:pPr indent="0" lvl="0" marL="0" marR="0" rtl="0" algn="l">
              <a:spcBef>
                <a:spcPts val="0"/>
              </a:spcBef>
              <a:spcAft>
                <a:spcPts val="0"/>
              </a:spcAft>
              <a:buNone/>
            </a:pPr>
            <a:r>
              <a:rPr lang="en-GB" sz="1800">
                <a:solidFill>
                  <a:schemeClr val="dk1"/>
                </a:solidFill>
                <a:latin typeface="Gill Sans"/>
                <a:ea typeface="Gill Sans"/>
                <a:cs typeface="Gill Sans"/>
                <a:sym typeface="Gill Sans"/>
              </a:rPr>
              <a:t>Handwriting/Spelling</a:t>
            </a:r>
            <a:endParaRPr/>
          </a:p>
          <a:p>
            <a:pPr indent="0" lvl="0" marL="0" marR="0" rtl="0" algn="l">
              <a:spcBef>
                <a:spcPts val="0"/>
              </a:spcBef>
              <a:spcAft>
                <a:spcPts val="0"/>
              </a:spcAft>
              <a:buNone/>
            </a:pPr>
            <a:r>
              <a:rPr lang="en-GB" sz="1800">
                <a:solidFill>
                  <a:schemeClr val="dk1"/>
                </a:solidFill>
                <a:latin typeface="Gill Sans"/>
                <a:ea typeface="Gill Sans"/>
                <a:cs typeface="Gill Sans"/>
                <a:sym typeface="Gill Sans"/>
              </a:rPr>
              <a:t>Maths/English</a:t>
            </a:r>
            <a:endParaRPr/>
          </a:p>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a:p>
            <a:pPr indent="0" lvl="0" marL="0" marR="0" rtl="0" algn="l">
              <a:spcBef>
                <a:spcPts val="0"/>
              </a:spcBef>
              <a:spcAft>
                <a:spcPts val="0"/>
              </a:spcAft>
              <a:buNone/>
            </a:pPr>
            <a:r>
              <a:rPr lang="en-GB" sz="1800">
                <a:solidFill>
                  <a:schemeClr val="dk1"/>
                </a:solidFill>
                <a:latin typeface="Gill Sans"/>
                <a:ea typeface="Gill Sans"/>
                <a:cs typeface="Gill Sans"/>
                <a:sym typeface="Gill Sans"/>
              </a:rPr>
              <a:t>Break: </a:t>
            </a:r>
            <a:endParaRPr/>
          </a:p>
          <a:p>
            <a:pPr indent="0" lvl="0" marL="0" marR="0" rtl="0" algn="l">
              <a:spcBef>
                <a:spcPts val="0"/>
              </a:spcBef>
              <a:spcAft>
                <a:spcPts val="0"/>
              </a:spcAft>
              <a:buNone/>
            </a:pPr>
            <a:r>
              <a:rPr lang="en-GB" sz="1800">
                <a:solidFill>
                  <a:schemeClr val="dk1"/>
                </a:solidFill>
                <a:latin typeface="Gill Sans"/>
                <a:ea typeface="Gill Sans"/>
                <a:cs typeface="Gill Sans"/>
                <a:sym typeface="Gill Sans"/>
              </a:rPr>
              <a:t>Collective Worship </a:t>
            </a:r>
            <a:endParaRPr/>
          </a:p>
          <a:p>
            <a:pPr indent="0" lvl="0" marL="0" marR="0" rtl="0" algn="l">
              <a:spcBef>
                <a:spcPts val="0"/>
              </a:spcBef>
              <a:spcAft>
                <a:spcPts val="0"/>
              </a:spcAft>
              <a:buNone/>
            </a:pPr>
            <a:r>
              <a:rPr lang="en-GB" sz="1800">
                <a:solidFill>
                  <a:schemeClr val="dk1"/>
                </a:solidFill>
                <a:latin typeface="Gill Sans"/>
                <a:ea typeface="Gill Sans"/>
                <a:cs typeface="Gill Sans"/>
                <a:sym typeface="Gill Sans"/>
              </a:rPr>
              <a:t>Maths/English</a:t>
            </a:r>
            <a:endParaRPr/>
          </a:p>
          <a:p>
            <a:pPr indent="0" lvl="0" marL="0" marR="0" rtl="0" algn="l">
              <a:spcBef>
                <a:spcPts val="0"/>
              </a:spcBef>
              <a:spcAft>
                <a:spcPts val="0"/>
              </a:spcAft>
              <a:buNone/>
            </a:pPr>
            <a:r>
              <a:rPr lang="en-GB" sz="1800">
                <a:solidFill>
                  <a:schemeClr val="dk1"/>
                </a:solidFill>
                <a:latin typeface="Gill Sans"/>
                <a:ea typeface="Gill Sans"/>
                <a:cs typeface="Gill Sans"/>
                <a:sym typeface="Gill Sans"/>
              </a:rPr>
              <a:t>Reading/Handwriting</a:t>
            </a:r>
            <a:endParaRPr/>
          </a:p>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a:p>
            <a:pPr indent="0" lvl="0" marL="0" marR="0" rtl="0" algn="l">
              <a:spcBef>
                <a:spcPts val="0"/>
              </a:spcBef>
              <a:spcAft>
                <a:spcPts val="0"/>
              </a:spcAft>
              <a:buNone/>
            </a:pPr>
            <a:r>
              <a:rPr lang="en-GB" sz="1800">
                <a:solidFill>
                  <a:schemeClr val="dk1"/>
                </a:solidFill>
                <a:latin typeface="Gill Sans"/>
                <a:ea typeface="Gill Sans"/>
                <a:cs typeface="Gill Sans"/>
                <a:sym typeface="Gill Sans"/>
              </a:rPr>
              <a:t>Lunch: 12:30 - 1.25</a:t>
            </a:r>
            <a:endParaRPr/>
          </a:p>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a:p>
            <a:pPr indent="0" lvl="0" marL="0" marR="0" rtl="0" algn="l">
              <a:spcBef>
                <a:spcPts val="0"/>
              </a:spcBef>
              <a:spcAft>
                <a:spcPts val="0"/>
              </a:spcAft>
              <a:buNone/>
            </a:pPr>
            <a:r>
              <a:rPr lang="en-GB" sz="1800">
                <a:solidFill>
                  <a:schemeClr val="dk1"/>
                </a:solidFill>
                <a:latin typeface="Gill Sans"/>
                <a:ea typeface="Gill Sans"/>
                <a:cs typeface="Gill Sans"/>
                <a:sym typeface="Gill Sans"/>
              </a:rPr>
              <a:t>Handwriting/Arithmetic</a:t>
            </a:r>
            <a:endParaRPr/>
          </a:p>
          <a:p>
            <a:pPr indent="0" lvl="0" marL="0" marR="0" rtl="0" algn="l">
              <a:spcBef>
                <a:spcPts val="0"/>
              </a:spcBef>
              <a:spcAft>
                <a:spcPts val="0"/>
              </a:spcAft>
              <a:buNone/>
            </a:pPr>
            <a:r>
              <a:rPr lang="en-GB" sz="1800">
                <a:solidFill>
                  <a:schemeClr val="dk1"/>
                </a:solidFill>
                <a:latin typeface="Gill Sans"/>
                <a:ea typeface="Gill Sans"/>
                <a:cs typeface="Gill Sans"/>
                <a:sym typeface="Gill Sans"/>
              </a:rPr>
              <a:t>Spanish, computing, PSHE, Religion and worldviews, DT, art, history, geography…</a:t>
            </a:r>
            <a:endParaRPr sz="1800">
              <a:solidFill>
                <a:schemeClr val="dk1"/>
              </a:solidFill>
              <a:latin typeface="Gill Sans"/>
              <a:ea typeface="Gill Sans"/>
              <a:cs typeface="Gill Sans"/>
              <a:sym typeface="Gill Sans"/>
            </a:endParaRPr>
          </a:p>
          <a:p>
            <a:pPr indent="0" lvl="0" marL="0" marR="0" rtl="0" algn="l">
              <a:spcBef>
                <a:spcPts val="0"/>
              </a:spcBef>
              <a:spcAft>
                <a:spcPts val="0"/>
              </a:spcAft>
              <a:buNone/>
            </a:pPr>
            <a:r>
              <a:rPr lang="en-GB" sz="1800">
                <a:solidFill>
                  <a:schemeClr val="dk1"/>
                </a:solidFill>
                <a:latin typeface="Gill Sans"/>
                <a:ea typeface="Gill Sans"/>
                <a:cs typeface="Gill Sans"/>
                <a:sym typeface="Gill Sans"/>
              </a:rPr>
              <a:t>Class read</a:t>
            </a:r>
            <a:endParaRPr sz="1800">
              <a:solidFill>
                <a:schemeClr val="dk1"/>
              </a:solidFill>
              <a:latin typeface="Gill Sans"/>
              <a:ea typeface="Gill Sans"/>
              <a:cs typeface="Gill Sans"/>
              <a:sym typeface="Gill Sans"/>
            </a:endParaRPr>
          </a:p>
          <a:p>
            <a:pPr indent="0" lvl="0" marL="0" marR="0" rtl="0" algn="l">
              <a:spcBef>
                <a:spcPts val="0"/>
              </a:spcBef>
              <a:spcAft>
                <a:spcPts val="0"/>
              </a:spcAft>
              <a:buNone/>
            </a:pPr>
            <a:r>
              <a:t/>
            </a:r>
            <a:endParaRPr sz="1800">
              <a:solidFill>
                <a:schemeClr val="dk1"/>
              </a:solidFill>
              <a:latin typeface="Gill Sans"/>
              <a:ea typeface="Gill Sans"/>
              <a:cs typeface="Gill Sans"/>
              <a:sym typeface="Gill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3"/>
          <p:cNvSpPr txBox="1"/>
          <p:nvPr>
            <p:ph type="title"/>
          </p:nvPr>
        </p:nvSpPr>
        <p:spPr>
          <a:xfrm>
            <a:off x="2231136" y="964692"/>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p>
            <a:pPr indent="0" lvl="0" marL="0" rtl="0" algn="ctr">
              <a:lnSpc>
                <a:spcPct val="90000"/>
              </a:lnSpc>
              <a:spcBef>
                <a:spcPts val="0"/>
              </a:spcBef>
              <a:spcAft>
                <a:spcPts val="0"/>
              </a:spcAft>
              <a:buClr>
                <a:srgbClr val="262626"/>
              </a:buClr>
              <a:buSzPts val="2800"/>
              <a:buFont typeface="Gill Sans"/>
              <a:buNone/>
            </a:pPr>
            <a:r>
              <a:rPr lang="en-GB"/>
              <a:t>MORNING CHALLENGE</a:t>
            </a:r>
            <a:endParaRPr/>
          </a:p>
        </p:txBody>
      </p:sp>
      <p:sp>
        <p:nvSpPr>
          <p:cNvPr id="111" name="Google Shape;111;p3"/>
          <p:cNvSpPr txBox="1"/>
          <p:nvPr>
            <p:ph idx="1" type="body"/>
          </p:nvPr>
        </p:nvSpPr>
        <p:spPr>
          <a:xfrm>
            <a:off x="2231136" y="2638044"/>
            <a:ext cx="7729728" cy="3101983"/>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SzPts val="1800"/>
              <a:buChar char="•"/>
            </a:pPr>
            <a:r>
              <a:rPr lang="en-GB"/>
              <a:t>Morning Challenge every morning – literacy / maths based. </a:t>
            </a:r>
            <a:endParaRPr/>
          </a:p>
          <a:p>
            <a:pPr indent="-228600" lvl="1" marL="457200" rtl="0" algn="l">
              <a:lnSpc>
                <a:spcPct val="100000"/>
              </a:lnSpc>
              <a:spcBef>
                <a:spcPts val="1000"/>
              </a:spcBef>
              <a:spcAft>
                <a:spcPts val="0"/>
              </a:spcAft>
              <a:buSzPts val="1600"/>
              <a:buChar char="•"/>
            </a:pPr>
            <a:r>
              <a:rPr lang="en-GB"/>
              <a:t>Enables children opportunities to retrieve prior learning, which is essential to making learning stick</a:t>
            </a:r>
            <a:endParaRPr/>
          </a:p>
          <a:p>
            <a:pPr indent="-228600" lvl="1" marL="457200" rtl="0" algn="l">
              <a:lnSpc>
                <a:spcPct val="100000"/>
              </a:lnSpc>
              <a:spcBef>
                <a:spcPts val="1000"/>
              </a:spcBef>
              <a:spcAft>
                <a:spcPts val="0"/>
              </a:spcAft>
              <a:buSzPts val="1600"/>
              <a:buChar char="•"/>
            </a:pPr>
            <a:r>
              <a:rPr lang="en-GB"/>
              <a:t>Opportunities for children to receive 1:1 support / feedback based on their learning in class</a:t>
            </a:r>
            <a:endParaRPr/>
          </a:p>
          <a:p>
            <a:pPr indent="-228600" lvl="1" marL="457200" rtl="0" algn="l">
              <a:lnSpc>
                <a:spcPct val="100000"/>
              </a:lnSpc>
              <a:spcBef>
                <a:spcPts val="1000"/>
              </a:spcBef>
              <a:spcAft>
                <a:spcPts val="0"/>
              </a:spcAft>
              <a:buSzPts val="1600"/>
              <a:buChar char="•"/>
            </a:pPr>
            <a:r>
              <a:rPr lang="en-GB"/>
              <a:t>Prepares children for new learning in that subject that day</a:t>
            </a:r>
            <a:endParaRPr/>
          </a:p>
          <a:p>
            <a:pPr indent="-228600" lvl="0" marL="228600" rtl="0" algn="l">
              <a:lnSpc>
                <a:spcPct val="100000"/>
              </a:lnSpc>
              <a:spcBef>
                <a:spcPts val="1000"/>
              </a:spcBef>
              <a:spcAft>
                <a:spcPts val="0"/>
              </a:spcAft>
              <a:buSzPts val="1800"/>
              <a:buChar char="•"/>
            </a:pPr>
            <a:r>
              <a:rPr lang="en-GB"/>
              <a:t>This is a vital part of children’s day and children are expected to catch up on missed work.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4"/>
          <p:cNvSpPr txBox="1"/>
          <p:nvPr>
            <p:ph type="title"/>
          </p:nvPr>
        </p:nvSpPr>
        <p:spPr>
          <a:xfrm>
            <a:off x="2231136" y="964692"/>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p>
            <a:pPr indent="0" lvl="0" marL="0" rtl="0" algn="ctr">
              <a:lnSpc>
                <a:spcPct val="90000"/>
              </a:lnSpc>
              <a:spcBef>
                <a:spcPts val="0"/>
              </a:spcBef>
              <a:spcAft>
                <a:spcPts val="0"/>
              </a:spcAft>
              <a:buClr>
                <a:srgbClr val="262626"/>
              </a:buClr>
              <a:buSzPts val="2800"/>
              <a:buFont typeface="Gill Sans"/>
              <a:buNone/>
            </a:pPr>
            <a:r>
              <a:rPr lang="en-GB"/>
              <a:t>MATHS</a:t>
            </a:r>
            <a:endParaRPr/>
          </a:p>
        </p:txBody>
      </p:sp>
      <p:sp>
        <p:nvSpPr>
          <p:cNvPr id="117" name="Google Shape;117;p4"/>
          <p:cNvSpPr txBox="1"/>
          <p:nvPr>
            <p:ph idx="1" type="body"/>
          </p:nvPr>
        </p:nvSpPr>
        <p:spPr>
          <a:xfrm>
            <a:off x="2231136" y="2638044"/>
            <a:ext cx="7729728" cy="3945636"/>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SzPts val="1800"/>
              <a:buChar char="•"/>
            </a:pPr>
            <a:r>
              <a:rPr lang="en-GB"/>
              <a:t>White Rose Maths. </a:t>
            </a:r>
            <a:endParaRPr/>
          </a:p>
          <a:p>
            <a:pPr indent="-228600" lvl="0" marL="228600" rtl="0" algn="l">
              <a:lnSpc>
                <a:spcPct val="100000"/>
              </a:lnSpc>
              <a:spcBef>
                <a:spcPts val="1000"/>
              </a:spcBef>
              <a:spcAft>
                <a:spcPts val="0"/>
              </a:spcAft>
              <a:buSzPts val="1800"/>
              <a:buChar char="•"/>
            </a:pPr>
            <a:r>
              <a:rPr lang="en-GB"/>
              <a:t>Daily and end of unit assessment to determine children’s progress and regular support to ensure children are making progress. </a:t>
            </a:r>
            <a:endParaRPr/>
          </a:p>
          <a:p>
            <a:pPr indent="-228600" lvl="0" marL="228600" rtl="0" algn="l">
              <a:lnSpc>
                <a:spcPct val="100000"/>
              </a:lnSpc>
              <a:spcBef>
                <a:spcPts val="1000"/>
              </a:spcBef>
              <a:spcAft>
                <a:spcPts val="0"/>
              </a:spcAft>
              <a:buSzPts val="1800"/>
              <a:buChar char="•"/>
            </a:pPr>
            <a:r>
              <a:rPr lang="en-GB"/>
              <a:t>Pre-teach and support in lesson as needed</a:t>
            </a:r>
            <a:endParaRPr/>
          </a:p>
          <a:p>
            <a:pPr indent="-228600" lvl="0" marL="228600" rtl="0" algn="l">
              <a:lnSpc>
                <a:spcPct val="100000"/>
              </a:lnSpc>
              <a:spcBef>
                <a:spcPts val="1000"/>
              </a:spcBef>
              <a:spcAft>
                <a:spcPts val="0"/>
              </a:spcAft>
              <a:buSzPts val="1800"/>
              <a:buChar char="•"/>
            </a:pPr>
            <a:r>
              <a:rPr lang="en-GB"/>
              <a:t>Live feedback </a:t>
            </a:r>
            <a:endParaRPr/>
          </a:p>
          <a:p>
            <a:pPr indent="-228600" lvl="0" marL="228600" rtl="0" algn="l">
              <a:lnSpc>
                <a:spcPct val="100000"/>
              </a:lnSpc>
              <a:spcBef>
                <a:spcPts val="1000"/>
              </a:spcBef>
              <a:spcAft>
                <a:spcPts val="0"/>
              </a:spcAft>
              <a:buSzPts val="1800"/>
              <a:buChar char="•"/>
            </a:pPr>
            <a:r>
              <a:rPr lang="en-GB"/>
              <a:t>Challenge activities to extend children’s learning</a:t>
            </a:r>
            <a:endParaRPr/>
          </a:p>
          <a:p>
            <a:pPr indent="-114300" lvl="0" marL="228600" rtl="0" algn="l">
              <a:lnSpc>
                <a:spcPct val="100000"/>
              </a:lnSpc>
              <a:spcBef>
                <a:spcPts val="1000"/>
              </a:spcBef>
              <a:spcAft>
                <a:spcPts val="0"/>
              </a:spcAft>
              <a:buSzPts val="18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5"/>
          <p:cNvSpPr txBox="1"/>
          <p:nvPr>
            <p:ph type="title"/>
          </p:nvPr>
        </p:nvSpPr>
        <p:spPr>
          <a:xfrm>
            <a:off x="605536" y="1001637"/>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p>
            <a:pPr indent="0" lvl="0" marL="0" rtl="0" algn="ctr">
              <a:lnSpc>
                <a:spcPct val="90000"/>
              </a:lnSpc>
              <a:spcBef>
                <a:spcPts val="0"/>
              </a:spcBef>
              <a:spcAft>
                <a:spcPts val="0"/>
              </a:spcAft>
              <a:buClr>
                <a:srgbClr val="262626"/>
              </a:buClr>
              <a:buSzPts val="2800"/>
              <a:buFont typeface="Gill Sans"/>
              <a:buNone/>
            </a:pPr>
            <a:r>
              <a:rPr lang="en-GB"/>
              <a:t>SPELLING</a:t>
            </a:r>
            <a:endParaRPr/>
          </a:p>
        </p:txBody>
      </p:sp>
      <p:sp>
        <p:nvSpPr>
          <p:cNvPr id="123" name="Google Shape;123;p5"/>
          <p:cNvSpPr txBox="1"/>
          <p:nvPr>
            <p:ph idx="1" type="body"/>
          </p:nvPr>
        </p:nvSpPr>
        <p:spPr>
          <a:xfrm>
            <a:off x="365391" y="2739644"/>
            <a:ext cx="7729728" cy="3762756"/>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SzPts val="1800"/>
              <a:buChar char="•"/>
            </a:pPr>
            <a:r>
              <a:rPr lang="en-GB"/>
              <a:t>Our spelling is taught through the Sounds and Syllables programme through daily lessons. We encourage children to chunk up the word and always say the sounds as they read and write words in school at this point in time. </a:t>
            </a:r>
            <a:endParaRPr/>
          </a:p>
          <a:p>
            <a:pPr indent="-228600" lvl="0" marL="228600" rtl="0" algn="l">
              <a:lnSpc>
                <a:spcPct val="100000"/>
              </a:lnSpc>
              <a:spcBef>
                <a:spcPts val="1000"/>
              </a:spcBef>
              <a:spcAft>
                <a:spcPts val="0"/>
              </a:spcAft>
              <a:buSzPts val="1800"/>
              <a:buChar char="•"/>
            </a:pPr>
            <a:r>
              <a:rPr lang="en-GB"/>
              <a:t>Spelling and phonetic rules are covered. </a:t>
            </a:r>
            <a:endParaRPr/>
          </a:p>
          <a:p>
            <a:pPr indent="-228600" lvl="0" marL="228600" rtl="0" algn="l">
              <a:lnSpc>
                <a:spcPct val="100000"/>
              </a:lnSpc>
              <a:spcBef>
                <a:spcPts val="1000"/>
              </a:spcBef>
              <a:spcAft>
                <a:spcPts val="0"/>
              </a:spcAft>
              <a:buSzPts val="1800"/>
              <a:buChar char="•"/>
            </a:pPr>
            <a:r>
              <a:rPr lang="en-GB"/>
              <a:t>In children’s homework books, you will find the list of spellings each week.</a:t>
            </a:r>
            <a:endParaRPr/>
          </a:p>
          <a:p>
            <a:pPr indent="-114300" lvl="0" marL="228600" rtl="0" algn="l">
              <a:lnSpc>
                <a:spcPct val="100000"/>
              </a:lnSpc>
              <a:spcBef>
                <a:spcPts val="1000"/>
              </a:spcBef>
              <a:spcAft>
                <a:spcPts val="0"/>
              </a:spcAft>
              <a:buSzPts val="18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6"/>
          <p:cNvSpPr txBox="1"/>
          <p:nvPr>
            <p:ph type="title"/>
          </p:nvPr>
        </p:nvSpPr>
        <p:spPr>
          <a:xfrm>
            <a:off x="2231136" y="964692"/>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p>
            <a:pPr indent="0" lvl="0" marL="0" rtl="0" algn="ctr">
              <a:lnSpc>
                <a:spcPct val="90000"/>
              </a:lnSpc>
              <a:spcBef>
                <a:spcPts val="0"/>
              </a:spcBef>
              <a:spcAft>
                <a:spcPts val="0"/>
              </a:spcAft>
              <a:buClr>
                <a:srgbClr val="262626"/>
              </a:buClr>
              <a:buSzPts val="2800"/>
              <a:buFont typeface="Gill Sans"/>
              <a:buNone/>
            </a:pPr>
            <a:r>
              <a:rPr lang="en-GB"/>
              <a:t>WRITING</a:t>
            </a:r>
            <a:endParaRPr/>
          </a:p>
        </p:txBody>
      </p:sp>
      <p:sp>
        <p:nvSpPr>
          <p:cNvPr id="129" name="Google Shape;129;p6"/>
          <p:cNvSpPr txBox="1"/>
          <p:nvPr>
            <p:ph idx="1" type="body"/>
          </p:nvPr>
        </p:nvSpPr>
        <p:spPr>
          <a:xfrm>
            <a:off x="2231136" y="2638044"/>
            <a:ext cx="7729728" cy="3945636"/>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1000"/>
              </a:spcBef>
              <a:spcAft>
                <a:spcPts val="0"/>
              </a:spcAft>
              <a:buSzPts val="1800"/>
              <a:buChar char="•"/>
            </a:pPr>
            <a:r>
              <a:rPr lang="en-GB"/>
              <a:t>Extended pieces of writing 2x per unit, plus a short burst</a:t>
            </a:r>
            <a:endParaRPr/>
          </a:p>
          <a:p>
            <a:pPr indent="-228600" lvl="0" marL="228600" rtl="0" algn="l">
              <a:lnSpc>
                <a:spcPct val="100000"/>
              </a:lnSpc>
              <a:spcBef>
                <a:spcPts val="1000"/>
              </a:spcBef>
              <a:spcAft>
                <a:spcPts val="0"/>
              </a:spcAft>
              <a:buSzPts val="1800"/>
              <a:buChar char="•"/>
            </a:pPr>
            <a:r>
              <a:rPr lang="en-GB"/>
              <a:t>Conferencing 2x in a unit</a:t>
            </a:r>
            <a:endParaRPr/>
          </a:p>
          <a:p>
            <a:pPr indent="-228600" lvl="0" marL="228600" rtl="0" algn="l">
              <a:lnSpc>
                <a:spcPct val="100000"/>
              </a:lnSpc>
              <a:spcBef>
                <a:spcPts val="1000"/>
              </a:spcBef>
              <a:spcAft>
                <a:spcPts val="0"/>
              </a:spcAft>
              <a:buSzPts val="1800"/>
              <a:buChar char="•"/>
            </a:pPr>
            <a:r>
              <a:rPr lang="en-GB"/>
              <a:t>In class support, live feedback </a:t>
            </a:r>
            <a:endParaRPr/>
          </a:p>
          <a:p>
            <a:pPr indent="-228600" lvl="0" marL="228600" rtl="0" algn="l">
              <a:lnSpc>
                <a:spcPct val="100000"/>
              </a:lnSpc>
              <a:spcBef>
                <a:spcPts val="1000"/>
              </a:spcBef>
              <a:spcAft>
                <a:spcPts val="0"/>
              </a:spcAft>
              <a:buSzPts val="1800"/>
              <a:buChar char="•"/>
            </a:pPr>
            <a:r>
              <a:rPr lang="en-GB"/>
              <a:t>Games + talk activities to integrate SPAG and features of the genre.</a:t>
            </a:r>
            <a:endParaRPr/>
          </a:p>
          <a:p>
            <a:pPr indent="-228600" lvl="0" marL="228600" rtl="0" algn="l">
              <a:lnSpc>
                <a:spcPct val="100000"/>
              </a:lnSpc>
              <a:spcBef>
                <a:spcPts val="1000"/>
              </a:spcBef>
              <a:spcAft>
                <a:spcPts val="0"/>
              </a:spcAft>
              <a:buSzPts val="1800"/>
              <a:buChar char="•"/>
            </a:pPr>
            <a:r>
              <a:rPr lang="en-GB"/>
              <a:t>Handwriting – how to join in handwriting lessons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7"/>
          <p:cNvSpPr txBox="1"/>
          <p:nvPr>
            <p:ph type="title"/>
          </p:nvPr>
        </p:nvSpPr>
        <p:spPr>
          <a:xfrm>
            <a:off x="2292682" y="261307"/>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p>
            <a:pPr indent="0" lvl="0" marL="0" rtl="0" algn="ctr">
              <a:lnSpc>
                <a:spcPct val="90000"/>
              </a:lnSpc>
              <a:spcBef>
                <a:spcPts val="0"/>
              </a:spcBef>
              <a:spcAft>
                <a:spcPts val="0"/>
              </a:spcAft>
              <a:buClr>
                <a:srgbClr val="262626"/>
              </a:buClr>
              <a:buSzPts val="2800"/>
              <a:buFont typeface="Gill Sans"/>
              <a:buNone/>
            </a:pPr>
            <a:r>
              <a:rPr lang="en-GB"/>
              <a:t>GEOGRAPHY AND HISTORY</a:t>
            </a:r>
            <a:endParaRPr/>
          </a:p>
        </p:txBody>
      </p:sp>
      <p:sp>
        <p:nvSpPr>
          <p:cNvPr id="135" name="Google Shape;135;p7"/>
          <p:cNvSpPr txBox="1"/>
          <p:nvPr>
            <p:ph idx="1" type="body"/>
          </p:nvPr>
        </p:nvSpPr>
        <p:spPr>
          <a:xfrm>
            <a:off x="2231125" y="2638047"/>
            <a:ext cx="7729800" cy="2054100"/>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100000"/>
              </a:lnSpc>
              <a:spcBef>
                <a:spcPts val="0"/>
              </a:spcBef>
              <a:spcAft>
                <a:spcPts val="0"/>
              </a:spcAft>
              <a:buSzPts val="1800"/>
              <a:buChar char="•"/>
            </a:pPr>
            <a:r>
              <a:rPr lang="en-GB"/>
              <a:t>Our Geography and History learning themes are driven by a key question. </a:t>
            </a:r>
            <a:endParaRPr/>
          </a:p>
          <a:p>
            <a:pPr indent="-228600" lvl="0" marL="228600" rtl="0" algn="l">
              <a:lnSpc>
                <a:spcPct val="100000"/>
              </a:lnSpc>
              <a:spcBef>
                <a:spcPts val="1000"/>
              </a:spcBef>
              <a:spcAft>
                <a:spcPts val="0"/>
              </a:spcAft>
              <a:buSzPts val="1800"/>
              <a:buChar char="•"/>
            </a:pPr>
            <a:r>
              <a:rPr lang="en-GB"/>
              <a:t>Knowledge organisers will be emailed each term. This will provide you and them with the key knowledge. Please refer to these regularly at home and work on the key vocabulary.</a:t>
            </a:r>
            <a:endParaRPr/>
          </a:p>
          <a:p>
            <a:pPr indent="-228600" lvl="0" marL="228600" rtl="0" algn="l">
              <a:lnSpc>
                <a:spcPct val="100000"/>
              </a:lnSpc>
              <a:spcBef>
                <a:spcPts val="1000"/>
              </a:spcBef>
              <a:spcAft>
                <a:spcPts val="0"/>
              </a:spcAft>
              <a:buSzPts val="1800"/>
              <a:buChar char="•"/>
            </a:pPr>
            <a:r>
              <a:rPr lang="en-GB"/>
              <a:t>Termly quiz at the start and end of the topic. </a:t>
            </a:r>
            <a:endParaRPr/>
          </a:p>
          <a:p>
            <a:pPr indent="-114300" lvl="0" marL="228600" rtl="0" algn="l">
              <a:lnSpc>
                <a:spcPct val="100000"/>
              </a:lnSpc>
              <a:spcBef>
                <a:spcPts val="1000"/>
              </a:spcBef>
              <a:spcAft>
                <a:spcPts val="0"/>
              </a:spcAft>
              <a:buSzPts val="18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8"/>
          <p:cNvSpPr txBox="1"/>
          <p:nvPr>
            <p:ph type="title"/>
          </p:nvPr>
        </p:nvSpPr>
        <p:spPr>
          <a:xfrm>
            <a:off x="2231135" y="161359"/>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p>
            <a:pPr indent="0" lvl="0" marL="0" rtl="0" algn="ctr">
              <a:lnSpc>
                <a:spcPct val="90000"/>
              </a:lnSpc>
              <a:spcBef>
                <a:spcPts val="0"/>
              </a:spcBef>
              <a:spcAft>
                <a:spcPts val="0"/>
              </a:spcAft>
              <a:buClr>
                <a:srgbClr val="262626"/>
              </a:buClr>
              <a:buSzPts val="2800"/>
              <a:buFont typeface="Gill Sans"/>
              <a:buNone/>
            </a:pPr>
            <a:r>
              <a:rPr lang="en-GB"/>
              <a:t>READING IN SCHOOL</a:t>
            </a:r>
            <a:endParaRPr/>
          </a:p>
        </p:txBody>
      </p:sp>
      <p:sp>
        <p:nvSpPr>
          <p:cNvPr id="141" name="Google Shape;141;p8"/>
          <p:cNvSpPr txBox="1"/>
          <p:nvPr>
            <p:ph idx="1" type="body"/>
          </p:nvPr>
        </p:nvSpPr>
        <p:spPr>
          <a:xfrm>
            <a:off x="2231135" y="1458903"/>
            <a:ext cx="7729728" cy="4114668"/>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SzPts val="1800"/>
              <a:buChar char="•"/>
            </a:pPr>
            <a:r>
              <a:rPr lang="en-GB"/>
              <a:t>Reading lessons 4x weekly with a focus on decoding, fluency and comprehension skills, including summarising, inferring and predicting. </a:t>
            </a:r>
            <a:endParaRPr/>
          </a:p>
          <a:p>
            <a:pPr indent="-228600" lvl="0" marL="228600" rtl="0" algn="l">
              <a:lnSpc>
                <a:spcPct val="100000"/>
              </a:lnSpc>
              <a:spcBef>
                <a:spcPts val="1000"/>
              </a:spcBef>
              <a:spcAft>
                <a:spcPts val="0"/>
              </a:spcAft>
              <a:buSzPts val="1800"/>
              <a:buChar char="•"/>
            </a:pPr>
            <a:r>
              <a:rPr lang="en-GB"/>
              <a:t>Class texts – Will be in curriculum letters termly. Spare copies of most texts are in the library.</a:t>
            </a:r>
            <a:endParaRPr/>
          </a:p>
          <a:p>
            <a:pPr indent="-228600" lvl="0" marL="228600" rtl="0" algn="l">
              <a:lnSpc>
                <a:spcPct val="100000"/>
              </a:lnSpc>
              <a:spcBef>
                <a:spcPts val="1000"/>
              </a:spcBef>
              <a:spcAft>
                <a:spcPts val="0"/>
              </a:spcAft>
              <a:buSzPts val="1800"/>
              <a:buChar char="•"/>
            </a:pPr>
            <a:r>
              <a:rPr lang="en-GB"/>
              <a:t>Library sessions every fortnight, access to the library one play a week. </a:t>
            </a:r>
            <a:endParaRPr/>
          </a:p>
          <a:p>
            <a:pPr indent="-228600" lvl="0" marL="228600" rtl="0" algn="l">
              <a:lnSpc>
                <a:spcPct val="100000"/>
              </a:lnSpc>
              <a:spcBef>
                <a:spcPts val="1000"/>
              </a:spcBef>
              <a:spcAft>
                <a:spcPts val="0"/>
              </a:spcAft>
              <a:buSzPts val="1800"/>
              <a:buChar char="•"/>
            </a:pPr>
            <a:r>
              <a:rPr lang="en-GB"/>
              <a:t>Independent reading time in class. </a:t>
            </a:r>
            <a:endParaRPr/>
          </a:p>
          <a:p>
            <a:pPr indent="-228600" lvl="0" marL="228600" rtl="0" algn="l">
              <a:lnSpc>
                <a:spcPct val="100000"/>
              </a:lnSpc>
              <a:spcBef>
                <a:spcPts val="1000"/>
              </a:spcBef>
              <a:spcAft>
                <a:spcPts val="0"/>
              </a:spcAft>
              <a:buSzPts val="1800"/>
              <a:buChar char="•"/>
            </a:pPr>
            <a:r>
              <a:rPr lang="en-GB"/>
              <a:t>Books on tables in classroom – we encourage children to bring books             from home</a:t>
            </a:r>
            <a:endParaRPr/>
          </a:p>
          <a:p>
            <a:pPr indent="-114300" lvl="0" marL="228600" rtl="0" algn="l">
              <a:lnSpc>
                <a:spcPct val="100000"/>
              </a:lnSpc>
              <a:spcBef>
                <a:spcPts val="1000"/>
              </a:spcBef>
              <a:spcAft>
                <a:spcPts val="0"/>
              </a:spcAft>
              <a:buSzPts val="1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9"/>
          <p:cNvSpPr txBox="1"/>
          <p:nvPr>
            <p:ph type="title"/>
          </p:nvPr>
        </p:nvSpPr>
        <p:spPr>
          <a:xfrm>
            <a:off x="2305027" y="502874"/>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p>
            <a:pPr indent="0" lvl="0" marL="0" rtl="0" algn="ctr">
              <a:lnSpc>
                <a:spcPct val="90000"/>
              </a:lnSpc>
              <a:spcBef>
                <a:spcPts val="0"/>
              </a:spcBef>
              <a:spcAft>
                <a:spcPts val="0"/>
              </a:spcAft>
              <a:buClr>
                <a:srgbClr val="262626"/>
              </a:buClr>
              <a:buSzPts val="2800"/>
              <a:buFont typeface="Gill Sans"/>
              <a:buNone/>
            </a:pPr>
            <a:r>
              <a:rPr lang="en-GB"/>
              <a:t>HOME READING </a:t>
            </a:r>
            <a:endParaRPr/>
          </a:p>
        </p:txBody>
      </p:sp>
      <p:sp>
        <p:nvSpPr>
          <p:cNvPr id="147" name="Google Shape;147;p9"/>
          <p:cNvSpPr txBox="1"/>
          <p:nvPr>
            <p:ph idx="1" type="body"/>
          </p:nvPr>
        </p:nvSpPr>
        <p:spPr>
          <a:xfrm>
            <a:off x="535709" y="1939636"/>
            <a:ext cx="10908145" cy="4539541"/>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SzPts val="1800"/>
              <a:buChar char="•"/>
            </a:pPr>
            <a:r>
              <a:rPr lang="en-GB"/>
              <a:t>Books to go out Thursdays, if your child is assigned a particular book by staff. If they are free reading from the library, their book will go out on a Friday.</a:t>
            </a:r>
            <a:endParaRPr/>
          </a:p>
          <a:p>
            <a:pPr indent="-228600" lvl="0" marL="228600" rtl="0" algn="l">
              <a:lnSpc>
                <a:spcPct val="100000"/>
              </a:lnSpc>
              <a:spcBef>
                <a:spcPts val="1000"/>
              </a:spcBef>
              <a:spcAft>
                <a:spcPts val="0"/>
              </a:spcAft>
              <a:buSzPts val="1800"/>
              <a:buChar char="•"/>
            </a:pPr>
            <a:r>
              <a:rPr lang="en-GB"/>
              <a:t>Please clearly mark in the reading record if your child has finished the book or read it 3x and it needs changing. If children are not enjoying a book, jot a brief note in the reading record. </a:t>
            </a:r>
            <a:endParaRPr/>
          </a:p>
          <a:p>
            <a:pPr indent="-228600" lvl="0" marL="228600" rtl="0" algn="l">
              <a:lnSpc>
                <a:spcPct val="100000"/>
              </a:lnSpc>
              <a:spcBef>
                <a:spcPts val="1000"/>
              </a:spcBef>
              <a:spcAft>
                <a:spcPts val="0"/>
              </a:spcAft>
              <a:buSzPts val="1800"/>
              <a:buChar char="•"/>
            </a:pPr>
            <a:r>
              <a:rPr lang="en-GB"/>
              <a:t>Different books allocated to children depending on assessment in school. </a:t>
            </a:r>
            <a:endParaRPr/>
          </a:p>
          <a:p>
            <a:pPr indent="-228600" lvl="0" marL="228600" rtl="0" algn="l">
              <a:lnSpc>
                <a:spcPct val="100000"/>
              </a:lnSpc>
              <a:spcBef>
                <a:spcPts val="1000"/>
              </a:spcBef>
              <a:spcAft>
                <a:spcPts val="0"/>
              </a:spcAft>
              <a:buSzPts val="1800"/>
              <a:buChar char="•"/>
            </a:pPr>
            <a:r>
              <a:rPr lang="en-GB"/>
              <a:t>Children are able to choose which Little Gem / chapter book / library book they want for their reading book.</a:t>
            </a:r>
            <a:endParaRPr/>
          </a:p>
          <a:p>
            <a:pPr indent="-228600" lvl="0" marL="228600" rtl="0" algn="l">
              <a:lnSpc>
                <a:spcPct val="100000"/>
              </a:lnSpc>
              <a:spcBef>
                <a:spcPts val="1000"/>
              </a:spcBef>
              <a:spcAft>
                <a:spcPts val="0"/>
              </a:spcAft>
              <a:buSzPts val="1800"/>
              <a:buChar char="•"/>
            </a:pPr>
            <a:r>
              <a:rPr lang="en-GB"/>
              <a:t>Books and reading records need to be in school everyday. </a:t>
            </a:r>
            <a:endParaRPr/>
          </a:p>
          <a:p>
            <a:pPr indent="0" lvl="0" marL="0" rtl="0" algn="l">
              <a:lnSpc>
                <a:spcPct val="100000"/>
              </a:lnSpc>
              <a:spcBef>
                <a:spcPts val="1000"/>
              </a:spcBef>
              <a:spcAft>
                <a:spcPts val="0"/>
              </a:spcAft>
              <a:buSzPts val="18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0"/>
          <p:cNvSpPr txBox="1"/>
          <p:nvPr>
            <p:ph type="title"/>
          </p:nvPr>
        </p:nvSpPr>
        <p:spPr>
          <a:xfrm>
            <a:off x="2305027" y="502874"/>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p>
            <a:pPr indent="0" lvl="0" marL="0" rtl="0" algn="ctr">
              <a:lnSpc>
                <a:spcPct val="90000"/>
              </a:lnSpc>
              <a:spcBef>
                <a:spcPts val="0"/>
              </a:spcBef>
              <a:spcAft>
                <a:spcPts val="0"/>
              </a:spcAft>
              <a:buClr>
                <a:srgbClr val="262626"/>
              </a:buClr>
              <a:buSzPts val="2800"/>
              <a:buFont typeface="Gill Sans"/>
              <a:buNone/>
            </a:pPr>
            <a:r>
              <a:rPr lang="en-GB"/>
              <a:t>READING FOR PLEASURE</a:t>
            </a:r>
            <a:endParaRPr/>
          </a:p>
        </p:txBody>
      </p:sp>
      <p:sp>
        <p:nvSpPr>
          <p:cNvPr id="153" name="Google Shape;153;p10"/>
          <p:cNvSpPr txBox="1"/>
          <p:nvPr>
            <p:ph idx="1" type="body"/>
          </p:nvPr>
        </p:nvSpPr>
        <p:spPr>
          <a:xfrm>
            <a:off x="535709" y="1939636"/>
            <a:ext cx="10908145" cy="4539541"/>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SzPts val="1800"/>
              <a:buChar char="•"/>
            </a:pPr>
            <a:r>
              <a:rPr lang="en-GB"/>
              <a:t>Reading for pleasure – children might also bring home books of their choice from the book corner / library. Please make sure you log into reading cloud to keep an eye on their current loans.           </a:t>
            </a:r>
            <a:r>
              <a:rPr lang="en-GB" u="sng">
                <a:solidFill>
                  <a:schemeClr val="hlink"/>
                </a:solidFill>
                <a:hlinkClick r:id="rId3"/>
              </a:rPr>
              <a:t>https://www.readingcloud.net/</a:t>
            </a:r>
            <a:r>
              <a:rPr lang="en-GB"/>
              <a:t> </a:t>
            </a:r>
            <a:endParaRPr/>
          </a:p>
          <a:p>
            <a:pPr indent="-228600" lvl="0" marL="228600" rtl="0" algn="l">
              <a:lnSpc>
                <a:spcPct val="100000"/>
              </a:lnSpc>
              <a:spcBef>
                <a:spcPts val="1000"/>
              </a:spcBef>
              <a:spcAft>
                <a:spcPts val="0"/>
              </a:spcAft>
              <a:buSzPts val="1800"/>
              <a:buChar char="•"/>
            </a:pPr>
            <a:r>
              <a:rPr lang="en-GB"/>
              <a:t>Reading races – date when they read, 5 complete is a free book. Update these every time they read. </a:t>
            </a:r>
            <a:endParaRPr/>
          </a:p>
          <a:p>
            <a:pPr indent="-228600" lvl="0" marL="228600" rtl="0" algn="l">
              <a:lnSpc>
                <a:spcPct val="100000"/>
              </a:lnSpc>
              <a:spcBef>
                <a:spcPts val="1000"/>
              </a:spcBef>
              <a:spcAft>
                <a:spcPts val="0"/>
              </a:spcAft>
              <a:buSzPts val="1800"/>
              <a:buChar char="•"/>
            </a:pPr>
            <a:r>
              <a:rPr lang="en-GB"/>
              <a:t>Children can bring in books from home whenever they wish to. Please make sure these have their name in them, or a bookmark with their name, to help keep them safe.</a:t>
            </a:r>
            <a:endParaRPr/>
          </a:p>
          <a:p>
            <a:pPr indent="-228600" lvl="0" marL="228600" rtl="0" algn="l">
              <a:lnSpc>
                <a:spcPct val="100000"/>
              </a:lnSpc>
              <a:spcBef>
                <a:spcPts val="1000"/>
              </a:spcBef>
              <a:spcAft>
                <a:spcPts val="0"/>
              </a:spcAft>
              <a:buSzPts val="1800"/>
              <a:buChar char="•"/>
            </a:pPr>
            <a:r>
              <a:rPr lang="en-GB"/>
              <a:t>Summer Reading Challenge – certificates in please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1"/>
          <p:cNvSpPr txBox="1"/>
          <p:nvPr>
            <p:ph type="title"/>
          </p:nvPr>
        </p:nvSpPr>
        <p:spPr>
          <a:xfrm>
            <a:off x="2305027" y="502874"/>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p>
            <a:pPr indent="0" lvl="0" marL="0" rtl="0" algn="ctr">
              <a:lnSpc>
                <a:spcPct val="90000"/>
              </a:lnSpc>
              <a:spcBef>
                <a:spcPts val="0"/>
              </a:spcBef>
              <a:spcAft>
                <a:spcPts val="0"/>
              </a:spcAft>
              <a:buClr>
                <a:srgbClr val="262626"/>
              </a:buClr>
              <a:buSzPts val="2800"/>
              <a:buFont typeface="Gill Sans"/>
              <a:buNone/>
            </a:pPr>
            <a:r>
              <a:rPr lang="en-GB"/>
              <a:t>READING</a:t>
            </a:r>
            <a:endParaRPr/>
          </a:p>
        </p:txBody>
      </p:sp>
      <p:sp>
        <p:nvSpPr>
          <p:cNvPr id="159" name="Google Shape;159;p11"/>
          <p:cNvSpPr txBox="1"/>
          <p:nvPr>
            <p:ph idx="1" type="body"/>
          </p:nvPr>
        </p:nvSpPr>
        <p:spPr>
          <a:xfrm>
            <a:off x="535709" y="1939636"/>
            <a:ext cx="10908145" cy="4539541"/>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SzPts val="1800"/>
              <a:buChar char="•"/>
            </a:pPr>
            <a:r>
              <a:rPr lang="en-GB"/>
              <a:t>Reading can be a huge barrier to children’s success and opportunities in life. </a:t>
            </a:r>
            <a:endParaRPr/>
          </a:p>
          <a:p>
            <a:pPr indent="-228600" lvl="0" marL="228600" rtl="0" algn="l">
              <a:lnSpc>
                <a:spcPct val="100000"/>
              </a:lnSpc>
              <a:spcBef>
                <a:spcPts val="1000"/>
              </a:spcBef>
              <a:spcAft>
                <a:spcPts val="0"/>
              </a:spcAft>
              <a:buSzPts val="1800"/>
              <a:buChar char="•"/>
            </a:pPr>
            <a:r>
              <a:rPr lang="en-GB"/>
              <a:t>Reading enables children to overcome their barriers.</a:t>
            </a:r>
            <a:endParaRPr/>
          </a:p>
          <a:p>
            <a:pPr indent="-228600" lvl="0" marL="228600" rtl="0" algn="l">
              <a:lnSpc>
                <a:spcPct val="100000"/>
              </a:lnSpc>
              <a:spcBef>
                <a:spcPts val="1000"/>
              </a:spcBef>
              <a:spcAft>
                <a:spcPts val="0"/>
              </a:spcAft>
              <a:buSzPts val="1800"/>
              <a:buChar char="•"/>
            </a:pPr>
            <a:r>
              <a:rPr lang="en-GB"/>
              <a:t>Children who read well often experience greater economic success as adults. Reading enables them to be successful in other areas of school life and into adulthood.</a:t>
            </a:r>
            <a:endParaRPr/>
          </a:p>
          <a:p>
            <a:pPr indent="0" lvl="0" marL="0" rtl="0" algn="l">
              <a:lnSpc>
                <a:spcPct val="100000"/>
              </a:lnSpc>
              <a:spcBef>
                <a:spcPts val="1000"/>
              </a:spcBef>
              <a:spcAft>
                <a:spcPts val="0"/>
              </a:spcAft>
              <a:buSzPts val="1800"/>
              <a:buNone/>
            </a:pPr>
            <a:r>
              <a:t/>
            </a:r>
            <a:endParaRPr/>
          </a:p>
          <a:p>
            <a:pPr indent="-228600" lvl="0" marL="228600" rtl="0" algn="l">
              <a:lnSpc>
                <a:spcPct val="100000"/>
              </a:lnSpc>
              <a:spcBef>
                <a:spcPts val="1000"/>
              </a:spcBef>
              <a:spcAft>
                <a:spcPts val="0"/>
              </a:spcAft>
              <a:buSzPts val="1800"/>
              <a:buChar char="•"/>
            </a:pPr>
            <a:r>
              <a:rPr lang="en-GB"/>
              <a:t>Please read aloud to your children – this has a massive impact on their reading skills. </a:t>
            </a:r>
            <a:endParaRPr/>
          </a:p>
          <a:p>
            <a:pPr indent="-228600" lvl="0" marL="228600" rtl="0" algn="l">
              <a:lnSpc>
                <a:spcPct val="100000"/>
              </a:lnSpc>
              <a:spcBef>
                <a:spcPts val="1000"/>
              </a:spcBef>
              <a:spcAft>
                <a:spcPts val="0"/>
              </a:spcAft>
              <a:buSzPts val="1800"/>
              <a:buChar char="•"/>
            </a:pPr>
            <a:r>
              <a:rPr lang="en-GB"/>
              <a:t>Please hear your children read regularly – including their reading for pleasure. </a:t>
            </a:r>
            <a:endParaRPr/>
          </a:p>
          <a:p>
            <a:pPr indent="-228600" lvl="0" marL="228600" rtl="0" algn="l">
              <a:lnSpc>
                <a:spcPct val="100000"/>
              </a:lnSpc>
              <a:spcBef>
                <a:spcPts val="1000"/>
              </a:spcBef>
              <a:spcAft>
                <a:spcPts val="0"/>
              </a:spcAft>
              <a:buSzPts val="1800"/>
              <a:buChar char="•"/>
            </a:pPr>
            <a:r>
              <a:rPr lang="en-GB"/>
              <a:t>Paired reading is a good strategy for some children – parent and child reading aloud from the same book simultaneously. </a:t>
            </a:r>
            <a:endParaRPr/>
          </a:p>
          <a:p>
            <a:pPr indent="-228600" lvl="0" marL="228600" rtl="0" algn="l">
              <a:lnSpc>
                <a:spcPct val="100000"/>
              </a:lnSpc>
              <a:spcBef>
                <a:spcPts val="1000"/>
              </a:spcBef>
              <a:spcAft>
                <a:spcPts val="0"/>
              </a:spcAft>
              <a:buSzPts val="1800"/>
              <a:buChar char="•"/>
            </a:pPr>
            <a:r>
              <a:rPr lang="en-GB"/>
              <a:t>Informal book talk is really important – What are you reading? What do you enjoy about the book? Who else would enjoy this book? Have you tried…?  Making recommendations and discussing books is important.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2"/>
          <p:cNvSpPr txBox="1"/>
          <p:nvPr>
            <p:ph type="title"/>
          </p:nvPr>
        </p:nvSpPr>
        <p:spPr>
          <a:xfrm>
            <a:off x="2231136" y="964692"/>
            <a:ext cx="7729728" cy="1188720"/>
          </a:xfrm>
          <a:prstGeom prst="rect">
            <a:avLst/>
          </a:prstGeom>
          <a:solidFill>
            <a:srgbClr val="FFFFFF"/>
          </a:solidFill>
          <a:ln cap="sq" cmpd="sng" w="31750">
            <a:solidFill>
              <a:srgbClr val="404040"/>
            </a:solidFill>
            <a:prstDash val="solid"/>
            <a:miter lim="8000"/>
            <a:headEnd len="sm" w="sm" type="none"/>
            <a:tailEnd len="sm" w="sm" type="none"/>
          </a:ln>
        </p:spPr>
        <p:txBody>
          <a:bodyPr anchorCtr="0" anchor="ctr" bIns="182875" lIns="182875" spcFirstLastPara="1" rIns="182875" wrap="square" tIns="182875">
            <a:normAutofit/>
          </a:bodyPr>
          <a:lstStyle/>
          <a:p>
            <a:pPr indent="0" lvl="0" marL="0" rtl="0" algn="ctr">
              <a:lnSpc>
                <a:spcPct val="90000"/>
              </a:lnSpc>
              <a:spcBef>
                <a:spcPts val="0"/>
              </a:spcBef>
              <a:spcAft>
                <a:spcPts val="0"/>
              </a:spcAft>
              <a:buClr>
                <a:srgbClr val="262626"/>
              </a:buClr>
              <a:buSzPts val="2800"/>
              <a:buFont typeface="Gill Sans"/>
              <a:buNone/>
            </a:pPr>
            <a:r>
              <a:rPr lang="en-GB"/>
              <a:t>HOMEWORK</a:t>
            </a:r>
            <a:endParaRPr/>
          </a:p>
        </p:txBody>
      </p:sp>
      <p:sp>
        <p:nvSpPr>
          <p:cNvPr id="165" name="Google Shape;165;p12"/>
          <p:cNvSpPr txBox="1"/>
          <p:nvPr>
            <p:ph idx="1" type="body"/>
          </p:nvPr>
        </p:nvSpPr>
        <p:spPr>
          <a:xfrm>
            <a:off x="1080655" y="2281646"/>
            <a:ext cx="10418618" cy="3997234"/>
          </a:xfrm>
          <a:prstGeom prst="rect">
            <a:avLst/>
          </a:prstGeom>
          <a:noFill/>
          <a:ln>
            <a:noFill/>
          </a:ln>
        </p:spPr>
        <p:txBody>
          <a:bodyPr anchorCtr="0" anchor="t" bIns="45700" lIns="91425" spcFirstLastPara="1" rIns="91425" wrap="square" tIns="45700">
            <a:normAutofit lnSpcReduction="10000"/>
          </a:bodyPr>
          <a:lstStyle/>
          <a:p>
            <a:pPr indent="-237173" lvl="0" marL="228600" rtl="0" algn="l">
              <a:lnSpc>
                <a:spcPct val="100000"/>
              </a:lnSpc>
              <a:spcBef>
                <a:spcPts val="0"/>
              </a:spcBef>
              <a:spcAft>
                <a:spcPts val="0"/>
              </a:spcAft>
              <a:buSzPts val="1800"/>
              <a:buChar char="•"/>
            </a:pPr>
            <a:r>
              <a:rPr lang="en-GB"/>
              <a:t>Homework is set weekly</a:t>
            </a:r>
            <a:endParaRPr/>
          </a:p>
          <a:p>
            <a:pPr indent="-237173" lvl="0" marL="228600" rtl="0" algn="l">
              <a:lnSpc>
                <a:spcPct val="100000"/>
              </a:lnSpc>
              <a:spcBef>
                <a:spcPts val="1000"/>
              </a:spcBef>
              <a:spcAft>
                <a:spcPts val="0"/>
              </a:spcAft>
              <a:buSzPts val="1800"/>
              <a:buChar char="•"/>
            </a:pPr>
            <a:r>
              <a:rPr lang="en-GB"/>
              <a:t>10 weekly spellings to practise, these will link to the year 5 spellings and spellings discussed during lessons in class.</a:t>
            </a:r>
            <a:endParaRPr/>
          </a:p>
          <a:p>
            <a:pPr indent="-237173" lvl="0" marL="228600" rtl="0" algn="l">
              <a:lnSpc>
                <a:spcPct val="100000"/>
              </a:lnSpc>
              <a:spcBef>
                <a:spcPts val="1000"/>
              </a:spcBef>
              <a:spcAft>
                <a:spcPts val="0"/>
              </a:spcAft>
              <a:buSzPts val="1800"/>
              <a:buChar char="•"/>
            </a:pPr>
            <a:r>
              <a:rPr lang="en-GB"/>
              <a:t>Reading everyday – this is absolutely essential to children’s progress in reading. </a:t>
            </a:r>
            <a:endParaRPr/>
          </a:p>
          <a:p>
            <a:pPr indent="-237173" lvl="0" marL="228600" rtl="0" algn="l">
              <a:lnSpc>
                <a:spcPct val="100000"/>
              </a:lnSpc>
              <a:spcBef>
                <a:spcPts val="1000"/>
              </a:spcBef>
              <a:spcAft>
                <a:spcPts val="0"/>
              </a:spcAft>
              <a:buSzPts val="1800"/>
              <a:buChar char="•"/>
            </a:pPr>
            <a:r>
              <a:rPr lang="en-GB"/>
              <a:t>Homework is set on a Friday and needs to be in by Thursday in order to be marked.</a:t>
            </a:r>
            <a:endParaRPr/>
          </a:p>
          <a:p>
            <a:pPr indent="-237173" lvl="0" marL="228600" rtl="0" algn="l">
              <a:lnSpc>
                <a:spcPct val="100000"/>
              </a:lnSpc>
              <a:spcBef>
                <a:spcPts val="1000"/>
              </a:spcBef>
              <a:spcAft>
                <a:spcPts val="0"/>
              </a:spcAft>
              <a:buSzPts val="1800"/>
              <a:buChar char="•"/>
            </a:pPr>
            <a:r>
              <a:rPr lang="en-GB"/>
              <a:t>Please keep homework books in children’s bags so they are not lost and remain neat.</a:t>
            </a:r>
            <a:endParaRPr/>
          </a:p>
          <a:p>
            <a:pPr indent="-236220" lvl="1" marL="457200" rtl="0" algn="l">
              <a:lnSpc>
                <a:spcPct val="100000"/>
              </a:lnSpc>
              <a:spcBef>
                <a:spcPts val="1000"/>
              </a:spcBef>
              <a:spcAft>
                <a:spcPts val="0"/>
              </a:spcAft>
              <a:buSzPts val="1600"/>
              <a:buChar char="•"/>
            </a:pPr>
            <a:r>
              <a:rPr lang="en-GB"/>
              <a:t>Children must complete homework in grey pencil unless otherwise specified. </a:t>
            </a:r>
            <a:endParaRPr/>
          </a:p>
          <a:p>
            <a:pPr indent="-236220" lvl="1" marL="457200" rtl="0" algn="l">
              <a:lnSpc>
                <a:spcPct val="100000"/>
              </a:lnSpc>
              <a:spcBef>
                <a:spcPts val="1000"/>
              </a:spcBef>
              <a:spcAft>
                <a:spcPts val="0"/>
              </a:spcAft>
              <a:buSzPts val="1600"/>
              <a:buChar char="•"/>
            </a:pPr>
            <a:r>
              <a:rPr lang="en-GB"/>
              <a:t>We can provide additional guidance with a homework task if you are unsure, please come and talk to me before the homework is due. </a:t>
            </a:r>
            <a:endParaRPr/>
          </a:p>
          <a:p>
            <a:pPr indent="-236220" lvl="1" marL="457200" rtl="0" algn="l">
              <a:lnSpc>
                <a:spcPct val="100000"/>
              </a:lnSpc>
              <a:spcBef>
                <a:spcPts val="1000"/>
              </a:spcBef>
              <a:spcAft>
                <a:spcPts val="0"/>
              </a:spcAft>
              <a:buSzPts val="1600"/>
              <a:buChar char="•"/>
            </a:pPr>
            <a:r>
              <a:rPr lang="en-GB"/>
              <a:t>Expected that all children complete homework.</a:t>
            </a:r>
            <a:endParaRPr/>
          </a:p>
          <a:p>
            <a:pPr indent="-122873" lvl="0" marL="228600" rtl="0" algn="l">
              <a:lnSpc>
                <a:spcPct val="100000"/>
              </a:lnSpc>
              <a:spcBef>
                <a:spcPts val="1000"/>
              </a:spcBef>
              <a:spcAft>
                <a:spcPts val="0"/>
              </a:spcAft>
              <a:buSzPts val="18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4"/>
          <p:cNvSpPr txBox="1"/>
          <p:nvPr>
            <p:ph type="ctrTitle"/>
          </p:nvPr>
        </p:nvSpPr>
        <p:spPr>
          <a:xfrm>
            <a:off x="1600200" y="2386744"/>
            <a:ext cx="8991600" cy="1645920"/>
          </a:xfrm>
          <a:prstGeom prst="rect">
            <a:avLst/>
          </a:prstGeom>
          <a:solidFill>
            <a:srgbClr val="FFFFFF"/>
          </a:solidFill>
          <a:ln cap="flat" cmpd="sng" w="38100">
            <a:solidFill>
              <a:srgbClr val="404040"/>
            </a:solidFill>
            <a:prstDash val="solid"/>
            <a:round/>
            <a:headEnd len="sm" w="sm" type="none"/>
            <a:tailEnd len="sm" w="sm" type="none"/>
          </a:ln>
        </p:spPr>
        <p:txBody>
          <a:bodyPr anchorCtr="1" anchor="ctr" bIns="182875" lIns="274300" spcFirstLastPara="1" rIns="274300" wrap="square" tIns="182875">
            <a:normAutofit/>
          </a:bodyPr>
          <a:lstStyle/>
          <a:p>
            <a:pPr indent="0" lvl="0" marL="0" rtl="0" algn="ctr">
              <a:lnSpc>
                <a:spcPct val="90000"/>
              </a:lnSpc>
              <a:spcBef>
                <a:spcPts val="0"/>
              </a:spcBef>
              <a:spcAft>
                <a:spcPts val="0"/>
              </a:spcAft>
              <a:buClr>
                <a:srgbClr val="262626"/>
              </a:buClr>
              <a:buSzPts val="3800"/>
              <a:buFont typeface="Gill Sans"/>
              <a:buNone/>
            </a:pPr>
            <a:r>
              <a:rPr lang="en-GB"/>
              <a:t>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2020-09-17T16:07:53Z</dcterms:created>
  <dc:creator>Amy Driver</dc:creator>
</cp:coreProperties>
</file>